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1" r:id="rId5"/>
    <p:sldId id="257" r:id="rId6"/>
    <p:sldId id="262" r:id="rId7"/>
    <p:sldId id="259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042A-3352-4F42-8B6B-9CFB82B6B9C9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D0E6-E124-4CA8-89AE-9AB87114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6203-9332-40F7-A125-D49EAB068F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F0ED2-23CE-455B-B6A3-6D928E7D8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uth Point Church">
            <a:extLst>
              <a:ext uri="{FF2B5EF4-FFF2-40B4-BE49-F238E27FC236}">
                <a16:creationId xmlns:a16="http://schemas.microsoft.com/office/drawing/2014/main" id="{FA239C3F-7859-491B-AA5E-7FDDA692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9" y="178903"/>
            <a:ext cx="8649252" cy="64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3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4DCDEA-60EE-4FBF-B515-F83D82F9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ormon Wookiee: #104: The Garden of Gethsemane.">
            <a:extLst>
              <a:ext uri="{FF2B5EF4-FFF2-40B4-BE49-F238E27FC236}">
                <a16:creationId xmlns:a16="http://schemas.microsoft.com/office/drawing/2014/main" id="{26E596EE-83CF-4E81-9835-0D378135E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 r="2" b="2"/>
          <a:stretch/>
        </p:blipFill>
        <p:spPr bwMode="auto">
          <a:xfrm>
            <a:off x="3320143" y="3429004"/>
            <a:ext cx="582385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Garden and Gethsemane">
            <a:extLst>
              <a:ext uri="{FF2B5EF4-FFF2-40B4-BE49-F238E27FC236}">
                <a16:creationId xmlns:a16="http://schemas.microsoft.com/office/drawing/2014/main" id="{1DC6B1BC-5254-4516-883C-5C62BF3FD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 r="2" b="2"/>
          <a:stretch/>
        </p:blipFill>
        <p:spPr bwMode="auto">
          <a:xfrm>
            <a:off x="3320139" y="-3"/>
            <a:ext cx="5823860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BC35-3764-4EBC-BD42-B4D90705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662400"/>
            <a:ext cx="3214119" cy="1492132"/>
          </a:xfrm>
        </p:spPr>
        <p:txBody>
          <a:bodyPr anchor="t">
            <a:normAutofit/>
          </a:bodyPr>
          <a:lstStyle/>
          <a:p>
            <a:pPr algn="ctr"/>
            <a:r>
              <a:rPr lang="en-US" sz="8000" b="1" dirty="0"/>
              <a:t>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80BA-A2E7-4C7B-8F07-E37AA828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2285999"/>
            <a:ext cx="3214119" cy="4472609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1">
                    <a:alpha val="60000"/>
                  </a:schemeClr>
                </a:solidFill>
              </a:rPr>
              <a:t>18:1</a:t>
            </a:r>
          </a:p>
          <a:p>
            <a:r>
              <a:rPr lang="en-US" sz="8000" b="1" dirty="0">
                <a:solidFill>
                  <a:schemeClr val="tx1">
                    <a:alpha val="60000"/>
                  </a:schemeClr>
                </a:solidFill>
              </a:rPr>
              <a:t>19:41</a:t>
            </a:r>
          </a:p>
          <a:p>
            <a:r>
              <a:rPr lang="en-US" sz="8000" b="1" dirty="0">
                <a:solidFill>
                  <a:schemeClr val="tx1">
                    <a:alpha val="60000"/>
                  </a:schemeClr>
                </a:solidFill>
              </a:rPr>
              <a:t>20:15</a:t>
            </a:r>
          </a:p>
        </p:txBody>
      </p:sp>
    </p:spTree>
    <p:extLst>
      <p:ext uri="{BB962C8B-B14F-4D97-AF65-F5344CB8AC3E}">
        <p14:creationId xmlns:p14="http://schemas.microsoft.com/office/powerpoint/2010/main" val="33288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4FCD0-D843-4568-B56D-C9E0C098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20:17</a:t>
            </a:r>
          </a:p>
        </p:txBody>
      </p:sp>
      <p:pic>
        <p:nvPicPr>
          <p:cNvPr id="5" name="Picture 2" descr="Robert Pelfrey: Easter and the Mystery of the Missing Lord">
            <a:extLst>
              <a:ext uri="{FF2B5EF4-FFF2-40B4-BE49-F238E27FC236}">
                <a16:creationId xmlns:a16="http://schemas.microsoft.com/office/drawing/2014/main" id="{F9D04630-3C50-45A6-876C-60EEEDFE9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r="32820"/>
          <a:stretch/>
        </p:blipFill>
        <p:spPr bwMode="auto"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61E1-E782-45E0-9FA3-DE067058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426" y="2333297"/>
            <a:ext cx="4554287" cy="3843666"/>
          </a:xfrm>
        </p:spPr>
        <p:txBody>
          <a:bodyPr>
            <a:normAutofit/>
          </a:bodyPr>
          <a:lstStyle/>
          <a:p>
            <a:r>
              <a:rPr lang="en-US" sz="5400" b="1" dirty="0"/>
              <a:t>Not the final reunion </a:t>
            </a:r>
          </a:p>
          <a:p>
            <a:r>
              <a:rPr lang="en-US" sz="5400" b="1" dirty="0"/>
              <a:t>Best is yet to come</a:t>
            </a:r>
          </a:p>
        </p:txBody>
      </p:sp>
    </p:spTree>
    <p:extLst>
      <p:ext uri="{BB962C8B-B14F-4D97-AF65-F5344CB8AC3E}">
        <p14:creationId xmlns:p14="http://schemas.microsoft.com/office/powerpoint/2010/main" val="2540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78BF8-5791-415E-8BF6-BB89465C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13043" cy="232046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Seeing the Risen Jesus</a:t>
            </a:r>
          </a:p>
        </p:txBody>
      </p:sp>
      <p:pic>
        <p:nvPicPr>
          <p:cNvPr id="5" name="Picture 2" descr="Resurrection | His Kingdom">
            <a:extLst>
              <a:ext uri="{FF2B5EF4-FFF2-40B4-BE49-F238E27FC236}">
                <a16:creationId xmlns:a16="http://schemas.microsoft.com/office/drawing/2014/main" id="{B8A7CE8D-1C02-4DF7-AAB0-AD2D8091D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3416427" y="6"/>
            <a:ext cx="5727572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 descr="John 20: Peter and John at Tomb">
            <a:extLst>
              <a:ext uri="{FF2B5EF4-FFF2-40B4-BE49-F238E27FC236}">
                <a16:creationId xmlns:a16="http://schemas.microsoft.com/office/drawing/2014/main" id="{C77DB06B-818A-4460-BC46-B9065F4ED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r="3" b="3"/>
          <a:stretch/>
        </p:blipFill>
        <p:spPr bwMode="auto">
          <a:xfrm>
            <a:off x="20" y="2826737"/>
            <a:ext cx="3424313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A3003-EFC7-4175-A475-A3E5C34A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717" y="2941983"/>
            <a:ext cx="5616263" cy="3916017"/>
          </a:xfrm>
        </p:spPr>
        <p:txBody>
          <a:bodyPr anchor="ctr">
            <a:normAutofit lnSpcReduction="10000"/>
          </a:bodyPr>
          <a:lstStyle/>
          <a:p>
            <a:r>
              <a:rPr lang="en-US" sz="4000" b="1" dirty="0"/>
              <a:t>Not work of grave robbers (20:5-7)</a:t>
            </a:r>
          </a:p>
          <a:p>
            <a:r>
              <a:rPr lang="en-US" sz="4000" b="1" dirty="0"/>
              <a:t>Jesus’ followers believe not because of the empty tomb but because they saw Him alive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4F3BC-D7FB-43CC-9928-6DADC0BA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400"/>
            <a:ext cx="3416426" cy="181806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Seeing the Risen Jesus</a:t>
            </a:r>
            <a:endParaRPr lang="en-US" sz="5400" dirty="0"/>
          </a:p>
        </p:txBody>
      </p:sp>
      <p:pic>
        <p:nvPicPr>
          <p:cNvPr id="5" name="Picture 2" descr="Resurrection | His Kingdom">
            <a:extLst>
              <a:ext uri="{FF2B5EF4-FFF2-40B4-BE49-F238E27FC236}">
                <a16:creationId xmlns:a16="http://schemas.microsoft.com/office/drawing/2014/main" id="{55A75D42-9029-4495-BD1A-267B74B87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3416427" y="6"/>
            <a:ext cx="5727572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2" descr="John 20: Peter and John at Tomb">
            <a:extLst>
              <a:ext uri="{FF2B5EF4-FFF2-40B4-BE49-F238E27FC236}">
                <a16:creationId xmlns:a16="http://schemas.microsoft.com/office/drawing/2014/main" id="{10A64375-19A5-494C-A3DD-C6EDF0CB6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r="3" b="4"/>
          <a:stretch/>
        </p:blipFill>
        <p:spPr bwMode="auto">
          <a:xfrm>
            <a:off x="20" y="2826737"/>
            <a:ext cx="3424313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A8BF8-AE73-4D37-8120-FB247628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2955235"/>
            <a:ext cx="5473148" cy="2891227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Talks (20:16)</a:t>
            </a:r>
          </a:p>
          <a:p>
            <a:r>
              <a:rPr lang="en-US" sz="4000" b="1" dirty="0"/>
              <a:t>Touches (20:17)</a:t>
            </a:r>
          </a:p>
          <a:p>
            <a:r>
              <a:rPr lang="en-US" sz="4000" b="1" dirty="0"/>
              <a:t>Saw and talked (20:18)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Map&#10;&#10;Description automatically generated">
            <a:extLst>
              <a:ext uri="{FF2B5EF4-FFF2-40B4-BE49-F238E27FC236}">
                <a16:creationId xmlns:a16="http://schemas.microsoft.com/office/drawing/2014/main" id="{01A6B360-8C0F-42DB-B16B-05D3D7246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10700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7A3124-EC07-4739-B2AF-51261913C5D3}"/>
              </a:ext>
            </a:extLst>
          </p:cNvPr>
          <p:cNvSpPr/>
          <p:nvPr/>
        </p:nvSpPr>
        <p:spPr>
          <a:xfrm>
            <a:off x="3538330" y="3167270"/>
            <a:ext cx="1762540" cy="7553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6"/>
            <a:ext cx="5404104" cy="1508760"/>
          </a:xfrm>
          <a:prstGeom prst="rect">
            <a:avLst/>
          </a:prstGeom>
          <a:solidFill>
            <a:srgbClr val="723C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F911F-6F76-4F49-9ED5-D34BF826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692912"/>
            <a:ext cx="4958334" cy="104535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Mary Magdalene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4CF0C2-D23E-449F-A4D6-61389E11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0448" y="450222"/>
            <a:ext cx="1405890" cy="1506594"/>
          </a:xfrm>
          <a:prstGeom prst="rect">
            <a:avLst/>
          </a:prstGeom>
          <a:solidFill>
            <a:srgbClr val="F3BE6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4DA556-9BAB-455E-A184-EC9F79FC0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2735" y="453269"/>
            <a:ext cx="1397074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130552"/>
            <a:ext cx="5404104" cy="4270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DE42-A9FC-4FEC-8F0C-4651A0364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0" y="2128828"/>
            <a:ext cx="5404104" cy="42702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Luke 8:2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Mt 27:56; Mk 15:40; Jn 19:25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 have seen the Lord Sermon PowerPoints | Easter Sunday ...">
            <a:extLst>
              <a:ext uri="{FF2B5EF4-FFF2-40B4-BE49-F238E27FC236}">
                <a16:creationId xmlns:a16="http://schemas.microsoft.com/office/drawing/2014/main" id="{46EA95D4-24F5-4944-92E4-42B9CC061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r="-4" b="-4"/>
          <a:stretch/>
        </p:blipFill>
        <p:spPr bwMode="auto">
          <a:xfrm>
            <a:off x="5871288" y="2130552"/>
            <a:ext cx="29285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ppy Easter! - Christian Focus Publications">
            <a:extLst>
              <a:ext uri="{FF2B5EF4-FFF2-40B4-BE49-F238E27FC236}">
                <a16:creationId xmlns:a16="http://schemas.microsoft.com/office/drawing/2014/main" id="{0A9A45DD-8E14-4338-BCF0-4F3E7DA0E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10061"/>
          <a:stretch/>
        </p:blipFill>
        <p:spPr bwMode="auto">
          <a:xfrm>
            <a:off x="5871288" y="4341675"/>
            <a:ext cx="29285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6"/>
            <a:ext cx="5404104" cy="1508760"/>
          </a:xfrm>
          <a:prstGeom prst="rect">
            <a:avLst/>
          </a:prstGeom>
          <a:solidFill>
            <a:srgbClr val="723C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FA5-D298-4BFE-B420-524801ED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692912"/>
            <a:ext cx="4958334" cy="104535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Mary Magdalene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4CF0C2-D23E-449F-A4D6-61389E11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0448" y="450222"/>
            <a:ext cx="1405890" cy="1506594"/>
          </a:xfrm>
          <a:prstGeom prst="rect">
            <a:avLst/>
          </a:prstGeom>
          <a:solidFill>
            <a:srgbClr val="F3BE6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4DA556-9BAB-455E-A184-EC9F79FC0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2735" y="453269"/>
            <a:ext cx="1397074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130552"/>
            <a:ext cx="5404104" cy="4270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96FE-9CBD-41EB-BB36-FFAF97C5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0" y="2201672"/>
            <a:ext cx="5404104" cy="3924809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Mt 27:61; Mk 15:47</a:t>
            </a:r>
          </a:p>
          <a:p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Mt 28:1; Mk 16:1;   Jn 20:1</a:t>
            </a:r>
          </a:p>
        </p:txBody>
      </p:sp>
      <p:pic>
        <p:nvPicPr>
          <p:cNvPr id="4" name="Picture 2" descr="I have seen the Lord Sermon PowerPoints | Easter Sunday ...">
            <a:extLst>
              <a:ext uri="{FF2B5EF4-FFF2-40B4-BE49-F238E27FC236}">
                <a16:creationId xmlns:a16="http://schemas.microsoft.com/office/drawing/2014/main" id="{7B490723-43E0-49D3-B36A-37C309715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r="-4" b="-4"/>
          <a:stretch/>
        </p:blipFill>
        <p:spPr bwMode="auto">
          <a:xfrm>
            <a:off x="5871288" y="2130552"/>
            <a:ext cx="29285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ppy Easter! - Christian Focus Publications">
            <a:extLst>
              <a:ext uri="{FF2B5EF4-FFF2-40B4-BE49-F238E27FC236}">
                <a16:creationId xmlns:a16="http://schemas.microsoft.com/office/drawing/2014/main" id="{CD947D51-237C-4736-AACD-B73489ABF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10061"/>
          <a:stretch/>
        </p:blipFill>
        <p:spPr bwMode="auto">
          <a:xfrm>
            <a:off x="5871288" y="4341675"/>
            <a:ext cx="29285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6"/>
            <a:ext cx="5404104" cy="1508760"/>
          </a:xfrm>
          <a:prstGeom prst="rect">
            <a:avLst/>
          </a:prstGeom>
          <a:solidFill>
            <a:srgbClr val="723C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30520-E487-4E69-81F6-FC59AD7F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692912"/>
            <a:ext cx="4958334" cy="104535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Mary Magdalene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4CF0C2-D23E-449F-A4D6-61389E11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0448" y="450222"/>
            <a:ext cx="1405890" cy="1506594"/>
          </a:xfrm>
          <a:prstGeom prst="rect">
            <a:avLst/>
          </a:prstGeom>
          <a:solidFill>
            <a:srgbClr val="F3BE6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4DA556-9BAB-455E-A184-EC9F79FC0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2735" y="453269"/>
            <a:ext cx="1397074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130552"/>
            <a:ext cx="5404104" cy="4270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E5EF-D9CB-45C9-83F5-05C64D79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0" y="2130552"/>
            <a:ext cx="5404104" cy="324983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Lk 24:10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effectLst/>
                <a:ea typeface="Calibri" panose="020F0502020204030204" pitchFamily="34" charset="0"/>
              </a:rPr>
              <a:t>Mk 16:9; Jn 20:11-18</a:t>
            </a:r>
            <a:endParaRPr lang="en-US" sz="4800" b="1" dirty="0"/>
          </a:p>
        </p:txBody>
      </p:sp>
      <p:pic>
        <p:nvPicPr>
          <p:cNvPr id="4" name="Picture 2" descr="I have seen the Lord Sermon PowerPoints | Easter Sunday ...">
            <a:extLst>
              <a:ext uri="{FF2B5EF4-FFF2-40B4-BE49-F238E27FC236}">
                <a16:creationId xmlns:a16="http://schemas.microsoft.com/office/drawing/2014/main" id="{86A623EC-B1DB-4B26-AF55-4D1E5E8EE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r="-4" b="-4"/>
          <a:stretch/>
        </p:blipFill>
        <p:spPr bwMode="auto">
          <a:xfrm>
            <a:off x="5871288" y="2130552"/>
            <a:ext cx="29285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ppy Easter! - Christian Focus Publications">
            <a:extLst>
              <a:ext uri="{FF2B5EF4-FFF2-40B4-BE49-F238E27FC236}">
                <a16:creationId xmlns:a16="http://schemas.microsoft.com/office/drawing/2014/main" id="{F3FB4D3A-52F7-4308-806E-235B4F4C1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10061"/>
          <a:stretch/>
        </p:blipFill>
        <p:spPr bwMode="auto">
          <a:xfrm>
            <a:off x="5871288" y="4341675"/>
            <a:ext cx="29285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4A69-F50A-4C78-81E3-5B31E24A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9930"/>
            <a:ext cx="3857207" cy="5459896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All four gospels mention Mary Magdalene in the Passion narrative</a:t>
            </a:r>
          </a:p>
          <a:p>
            <a:r>
              <a:rPr lang="en-US" sz="3600" b="1" dirty="0"/>
              <a:t>If there was a woman to leave out it was this one!</a:t>
            </a:r>
          </a:p>
          <a:p>
            <a:r>
              <a:rPr lang="en-US" sz="3600" b="1" dirty="0" err="1"/>
              <a:t>Celsus</a:t>
            </a:r>
            <a:r>
              <a:rPr lang="en-US" sz="3600" b="1" dirty="0"/>
              <a:t> (wrote c. 175 AD)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9982" y="1"/>
            <a:ext cx="4866342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Bijbelverhalen in beeld - 28 - De opstanding van Christus">
            <a:extLst>
              <a:ext uri="{FF2B5EF4-FFF2-40B4-BE49-F238E27FC236}">
                <a16:creationId xmlns:a16="http://schemas.microsoft.com/office/drawing/2014/main" id="{E8D8CAAF-0B08-46ED-8BED-7F7F50CF0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" r="2" b="2"/>
          <a:stretch/>
        </p:blipFill>
        <p:spPr bwMode="auto">
          <a:xfrm>
            <a:off x="3857208" y="3"/>
            <a:ext cx="4551888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45491" y="2900758"/>
            <a:ext cx="3898509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Robert Pelfrey: Easter and the Mystery of the Missing Lord">
            <a:extLst>
              <a:ext uri="{FF2B5EF4-FFF2-40B4-BE49-F238E27FC236}">
                <a16:creationId xmlns:a16="http://schemas.microsoft.com/office/drawing/2014/main" id="{31BA58EC-A891-435D-9011-EFAB65230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r="24003" b="-1"/>
          <a:stretch/>
        </p:blipFill>
        <p:spPr bwMode="auto">
          <a:xfrm>
            <a:off x="5392940" y="3124784"/>
            <a:ext cx="3751061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79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0D2E-DA23-4426-B61F-A2EC983E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56" y="1987825"/>
            <a:ext cx="4110544" cy="4132101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Gospel writers were writing the truth and letting the chips fall where they may!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9982" y="1"/>
            <a:ext cx="4866342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Bijbelverhalen in beeld - 28 - De opstanding van Christus">
            <a:extLst>
              <a:ext uri="{FF2B5EF4-FFF2-40B4-BE49-F238E27FC236}">
                <a16:creationId xmlns:a16="http://schemas.microsoft.com/office/drawing/2014/main" id="{42775892-47D0-4FCA-A792-E41CCCC4A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" r="2" b="2"/>
          <a:stretch/>
        </p:blipFill>
        <p:spPr bwMode="auto">
          <a:xfrm>
            <a:off x="3857208" y="3"/>
            <a:ext cx="4551888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45491" y="2900758"/>
            <a:ext cx="3898509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Robert Pelfrey: Easter and the Mystery of the Missing Lord">
            <a:extLst>
              <a:ext uri="{FF2B5EF4-FFF2-40B4-BE49-F238E27FC236}">
                <a16:creationId xmlns:a16="http://schemas.microsoft.com/office/drawing/2014/main" id="{2147613A-7298-4170-B3A0-1FF9E62A9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r="24003" b="-1"/>
          <a:stretch/>
        </p:blipFill>
        <p:spPr bwMode="auto">
          <a:xfrm>
            <a:off x="5392940" y="3124784"/>
            <a:ext cx="3751061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142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Seeing the Risen Jesus</vt:lpstr>
      <vt:lpstr>Seeing the Risen Jesus</vt:lpstr>
      <vt:lpstr>PowerPoint Presentation</vt:lpstr>
      <vt:lpstr>Mary Magdalene</vt:lpstr>
      <vt:lpstr>Mary Magdalene</vt:lpstr>
      <vt:lpstr>Mary Magdalene</vt:lpstr>
      <vt:lpstr>PowerPoint Presentation</vt:lpstr>
      <vt:lpstr>PowerPoint Presentation</vt:lpstr>
      <vt:lpstr>Garden</vt:lpstr>
      <vt:lpstr>20:17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Peeler</dc:creator>
  <cp:lastModifiedBy>Nathan Peeler</cp:lastModifiedBy>
  <cp:revision>2</cp:revision>
  <dcterms:created xsi:type="dcterms:W3CDTF">2022-04-15T04:30:04Z</dcterms:created>
  <dcterms:modified xsi:type="dcterms:W3CDTF">2022-04-25T19:34:29Z</dcterms:modified>
</cp:coreProperties>
</file>