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C8963B-E68A-4D21-A08B-6875B00A7ABE}" v="24" dt="2022-07-21T16:21:39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Peeler" userId="b4ccb982f9c765e5" providerId="LiveId" clId="{8DC8963B-E68A-4D21-A08B-6875B00A7ABE}"/>
    <pc:docChg chg="custSel addSld delSld modSld sldOrd">
      <pc:chgData name="Nathan Peeler" userId="b4ccb982f9c765e5" providerId="LiveId" clId="{8DC8963B-E68A-4D21-A08B-6875B00A7ABE}" dt="2022-07-21T16:22:09.790" v="585" actId="14100"/>
      <pc:docMkLst>
        <pc:docMk/>
      </pc:docMkLst>
      <pc:sldChg chg="addSp modSp mod ord setBg modAnim">
        <pc:chgData name="Nathan Peeler" userId="b4ccb982f9c765e5" providerId="LiveId" clId="{8DC8963B-E68A-4D21-A08B-6875B00A7ABE}" dt="2022-07-21T16:22:09.790" v="585" actId="14100"/>
        <pc:sldMkLst>
          <pc:docMk/>
          <pc:sldMk cId="2585305595" sldId="258"/>
        </pc:sldMkLst>
        <pc:spChg chg="mod">
          <ac:chgData name="Nathan Peeler" userId="b4ccb982f9c765e5" providerId="LiveId" clId="{8DC8963B-E68A-4D21-A08B-6875B00A7ABE}" dt="2022-07-21T16:22:05.704" v="584" actId="14100"/>
          <ac:spMkLst>
            <pc:docMk/>
            <pc:sldMk cId="2585305595" sldId="258"/>
            <ac:spMk id="2" creationId="{A6FD14DB-D0FD-E4E9-B3DA-035151246CA3}"/>
          </ac:spMkLst>
        </pc:spChg>
        <pc:spChg chg="mod ord">
          <ac:chgData name="Nathan Peeler" userId="b4ccb982f9c765e5" providerId="LiveId" clId="{8DC8963B-E68A-4D21-A08B-6875B00A7ABE}" dt="2022-07-21T16:22:09.790" v="585" actId="14100"/>
          <ac:spMkLst>
            <pc:docMk/>
            <pc:sldMk cId="2585305595" sldId="258"/>
            <ac:spMk id="3" creationId="{5E00D4BD-5E4F-C272-023A-A256B966678C}"/>
          </ac:spMkLst>
        </pc:spChg>
        <pc:spChg chg="add">
          <ac:chgData name="Nathan Peeler" userId="b4ccb982f9c765e5" providerId="LiveId" clId="{8DC8963B-E68A-4D21-A08B-6875B00A7ABE}" dt="2022-07-21T16:10:02.502" v="6" actId="26606"/>
          <ac:spMkLst>
            <pc:docMk/>
            <pc:sldMk cId="2585305595" sldId="258"/>
            <ac:spMk id="3079" creationId="{129F4FEF-3F4E-4042-8E6D-C24E201FB31A}"/>
          </ac:spMkLst>
        </pc:spChg>
        <pc:picChg chg="add mod">
          <ac:chgData name="Nathan Peeler" userId="b4ccb982f9c765e5" providerId="LiveId" clId="{8DC8963B-E68A-4D21-A08B-6875B00A7ABE}" dt="2022-07-21T16:10:02.502" v="6" actId="26606"/>
          <ac:picMkLst>
            <pc:docMk/>
            <pc:sldMk cId="2585305595" sldId="258"/>
            <ac:picMk id="5" creationId="{75EA1A2D-36A2-0B7E-F06C-7870DC84FC00}"/>
          </ac:picMkLst>
        </pc:picChg>
        <pc:picChg chg="mod ord">
          <ac:chgData name="Nathan Peeler" userId="b4ccb982f9c765e5" providerId="LiveId" clId="{8DC8963B-E68A-4D21-A08B-6875B00A7ABE}" dt="2022-07-21T16:10:02.502" v="6" actId="26606"/>
          <ac:picMkLst>
            <pc:docMk/>
            <pc:sldMk cId="2585305595" sldId="258"/>
            <ac:picMk id="3074" creationId="{7D44C16A-5AC6-170D-B978-F7CDE0532426}"/>
          </ac:picMkLst>
        </pc:picChg>
      </pc:sldChg>
      <pc:sldChg chg="addSp modSp mod setBg modAnim setClrOvrMap">
        <pc:chgData name="Nathan Peeler" userId="b4ccb982f9c765e5" providerId="LiveId" clId="{8DC8963B-E68A-4D21-A08B-6875B00A7ABE}" dt="2022-07-21T16:17:57.821" v="420" actId="403"/>
        <pc:sldMkLst>
          <pc:docMk/>
          <pc:sldMk cId="230575321" sldId="259"/>
        </pc:sldMkLst>
        <pc:spChg chg="mod">
          <ac:chgData name="Nathan Peeler" userId="b4ccb982f9c765e5" providerId="LiveId" clId="{8DC8963B-E68A-4D21-A08B-6875B00A7ABE}" dt="2022-07-21T16:17:57.821" v="420" actId="403"/>
          <ac:spMkLst>
            <pc:docMk/>
            <pc:sldMk cId="230575321" sldId="259"/>
            <ac:spMk id="2" creationId="{26EDB2C9-A06A-88FA-AF6E-149E0F9E6BFD}"/>
          </ac:spMkLst>
        </pc:spChg>
        <pc:spChg chg="mod ord">
          <ac:chgData name="Nathan Peeler" userId="b4ccb982f9c765e5" providerId="LiveId" clId="{8DC8963B-E68A-4D21-A08B-6875B00A7ABE}" dt="2022-07-21T16:17:19.389" v="413" actId="403"/>
          <ac:spMkLst>
            <pc:docMk/>
            <pc:sldMk cId="230575321" sldId="259"/>
            <ac:spMk id="3" creationId="{4F9B2D6A-31ED-A226-8CA0-5DADE0BC21E6}"/>
          </ac:spMkLst>
        </pc:spChg>
        <pc:spChg chg="add">
          <ac:chgData name="Nathan Peeler" userId="b4ccb982f9c765e5" providerId="LiveId" clId="{8DC8963B-E68A-4D21-A08B-6875B00A7ABE}" dt="2022-07-21T16:14:57.640" v="273" actId="26606"/>
          <ac:spMkLst>
            <pc:docMk/>
            <pc:sldMk cId="230575321" sldId="259"/>
            <ac:spMk id="9" creationId="{B0792D4F-247E-46FE-85FC-881DEFA41D94}"/>
          </ac:spMkLst>
        </pc:spChg>
        <pc:picChg chg="add mod">
          <ac:chgData name="Nathan Peeler" userId="b4ccb982f9c765e5" providerId="LiveId" clId="{8DC8963B-E68A-4D21-A08B-6875B00A7ABE}" dt="2022-07-21T16:14:57.640" v="273" actId="26606"/>
          <ac:picMkLst>
            <pc:docMk/>
            <pc:sldMk cId="230575321" sldId="259"/>
            <ac:picMk id="4" creationId="{95F7FF9C-DF1B-4317-07B9-D0FD5B8E0F4B}"/>
          </ac:picMkLst>
        </pc:picChg>
        <pc:cxnChg chg="add">
          <ac:chgData name="Nathan Peeler" userId="b4ccb982f9c765e5" providerId="LiveId" clId="{8DC8963B-E68A-4D21-A08B-6875B00A7ABE}" dt="2022-07-21T16:14:57.640" v="273" actId="26606"/>
          <ac:cxnSpMkLst>
            <pc:docMk/>
            <pc:sldMk cId="230575321" sldId="259"/>
            <ac:cxnSpMk id="11" creationId="{7AD0F4D2-80E7-4A78-82EE-BEAEE4945407}"/>
          </ac:cxnSpMkLst>
        </pc:cxnChg>
      </pc:sldChg>
      <pc:sldChg chg="addSp delSp modSp mod setBg modAnim setClrOvrMap">
        <pc:chgData name="Nathan Peeler" userId="b4ccb982f9c765e5" providerId="LiveId" clId="{8DC8963B-E68A-4D21-A08B-6875B00A7ABE}" dt="2022-07-21T16:16:53.952" v="410"/>
        <pc:sldMkLst>
          <pc:docMk/>
          <pc:sldMk cId="864249662" sldId="260"/>
        </pc:sldMkLst>
        <pc:spChg chg="mod">
          <ac:chgData name="Nathan Peeler" userId="b4ccb982f9c765e5" providerId="LiveId" clId="{8DC8963B-E68A-4D21-A08B-6875B00A7ABE}" dt="2022-07-21T16:12:28.604" v="135" actId="403"/>
          <ac:spMkLst>
            <pc:docMk/>
            <pc:sldMk cId="864249662" sldId="260"/>
            <ac:spMk id="2" creationId="{D189EDE8-6BD8-8313-5269-23AAA645DCA1}"/>
          </ac:spMkLst>
        </pc:spChg>
        <pc:spChg chg="mod">
          <ac:chgData name="Nathan Peeler" userId="b4ccb982f9c765e5" providerId="LiveId" clId="{8DC8963B-E68A-4D21-A08B-6875B00A7ABE}" dt="2022-07-21T16:14:17.724" v="266" actId="403"/>
          <ac:spMkLst>
            <pc:docMk/>
            <pc:sldMk cId="864249662" sldId="260"/>
            <ac:spMk id="3" creationId="{E8D3B3F0-5453-9A01-F5D1-AF003344E06C}"/>
          </ac:spMkLst>
        </pc:spChg>
        <pc:spChg chg="add">
          <ac:chgData name="Nathan Peeler" userId="b4ccb982f9c765e5" providerId="LiveId" clId="{8DC8963B-E68A-4D21-A08B-6875B00A7ABE}" dt="2022-07-21T16:11:40.244" v="92" actId="26606"/>
          <ac:spMkLst>
            <pc:docMk/>
            <pc:sldMk cId="864249662" sldId="260"/>
            <ac:spMk id="11" creationId="{DC14B3F1-8CC5-4623-94B0-4445E3775D41}"/>
          </ac:spMkLst>
        </pc:spChg>
        <pc:picChg chg="add del mod">
          <ac:chgData name="Nathan Peeler" userId="b4ccb982f9c765e5" providerId="LiveId" clId="{8DC8963B-E68A-4D21-A08B-6875B00A7ABE}" dt="2022-07-21T16:09:39.080" v="4" actId="21"/>
          <ac:picMkLst>
            <pc:docMk/>
            <pc:sldMk cId="864249662" sldId="260"/>
            <ac:picMk id="4" creationId="{3E005D75-D9DB-7E87-F45F-AA7998B92C36}"/>
          </ac:picMkLst>
        </pc:picChg>
        <pc:picChg chg="add mod">
          <ac:chgData name="Nathan Peeler" userId="b4ccb982f9c765e5" providerId="LiveId" clId="{8DC8963B-E68A-4D21-A08B-6875B00A7ABE}" dt="2022-07-21T16:11:29.783" v="91"/>
          <ac:picMkLst>
            <pc:docMk/>
            <pc:sldMk cId="864249662" sldId="260"/>
            <ac:picMk id="5" creationId="{C13541D8-0ABA-80BA-6363-917FAC565009}"/>
          </ac:picMkLst>
        </pc:picChg>
        <pc:picChg chg="add mod">
          <ac:chgData name="Nathan Peeler" userId="b4ccb982f9c765e5" providerId="LiveId" clId="{8DC8963B-E68A-4D21-A08B-6875B00A7ABE}" dt="2022-07-21T16:11:29.783" v="91"/>
          <ac:picMkLst>
            <pc:docMk/>
            <pc:sldMk cId="864249662" sldId="260"/>
            <ac:picMk id="6" creationId="{859820BE-A6C8-4AAA-95A9-C0A4CD0DA3D8}"/>
          </ac:picMkLst>
        </pc:picChg>
        <pc:cxnChg chg="add">
          <ac:chgData name="Nathan Peeler" userId="b4ccb982f9c765e5" providerId="LiveId" clId="{8DC8963B-E68A-4D21-A08B-6875B00A7ABE}" dt="2022-07-21T16:11:40.244" v="92" actId="26606"/>
          <ac:cxnSpMkLst>
            <pc:docMk/>
            <pc:sldMk cId="864249662" sldId="260"/>
            <ac:cxnSpMk id="13" creationId="{B8EC0F70-6AFD-45BE-8F70-52888FC304F7}"/>
          </ac:cxnSpMkLst>
        </pc:cxnChg>
      </pc:sldChg>
      <pc:sldChg chg="addSp modSp new mod setBg modAnim setClrOvrMap">
        <pc:chgData name="Nathan Peeler" userId="b4ccb982f9c765e5" providerId="LiveId" clId="{8DC8963B-E68A-4D21-A08B-6875B00A7ABE}" dt="2022-07-21T16:21:39.864" v="580"/>
        <pc:sldMkLst>
          <pc:docMk/>
          <pc:sldMk cId="153110098" sldId="261"/>
        </pc:sldMkLst>
        <pc:spChg chg="mod">
          <ac:chgData name="Nathan Peeler" userId="b4ccb982f9c765e5" providerId="LiveId" clId="{8DC8963B-E68A-4D21-A08B-6875B00A7ABE}" dt="2022-07-21T16:19:01.316" v="452" actId="403"/>
          <ac:spMkLst>
            <pc:docMk/>
            <pc:sldMk cId="153110098" sldId="261"/>
            <ac:spMk id="2" creationId="{EB0E4F1A-8DE4-772B-5EEA-BD50645EC079}"/>
          </ac:spMkLst>
        </pc:spChg>
        <pc:spChg chg="mod ord">
          <ac:chgData name="Nathan Peeler" userId="b4ccb982f9c765e5" providerId="LiveId" clId="{8DC8963B-E68A-4D21-A08B-6875B00A7ABE}" dt="2022-07-21T16:20:46.664" v="577" actId="27636"/>
          <ac:spMkLst>
            <pc:docMk/>
            <pc:sldMk cId="153110098" sldId="261"/>
            <ac:spMk id="3" creationId="{0A902972-53B9-1360-8762-FA375C9F77AB}"/>
          </ac:spMkLst>
        </pc:spChg>
        <pc:spChg chg="add">
          <ac:chgData name="Nathan Peeler" userId="b4ccb982f9c765e5" providerId="LiveId" clId="{8DC8963B-E68A-4D21-A08B-6875B00A7ABE}" dt="2022-07-21T16:18:28.817" v="423" actId="26606"/>
          <ac:spMkLst>
            <pc:docMk/>
            <pc:sldMk cId="153110098" sldId="261"/>
            <ac:spMk id="10" creationId="{DC14B3F1-8CC5-4623-94B0-4445E3775D41}"/>
          </ac:spMkLst>
        </pc:spChg>
        <pc:picChg chg="add mod">
          <ac:chgData name="Nathan Peeler" userId="b4ccb982f9c765e5" providerId="LiveId" clId="{8DC8963B-E68A-4D21-A08B-6875B00A7ABE}" dt="2022-07-21T16:18:28.817" v="423" actId="26606"/>
          <ac:picMkLst>
            <pc:docMk/>
            <pc:sldMk cId="153110098" sldId="261"/>
            <ac:picMk id="4" creationId="{903AB3A9-1981-DD8E-978F-73EB1D512430}"/>
          </ac:picMkLst>
        </pc:picChg>
        <pc:picChg chg="add mod">
          <ac:chgData name="Nathan Peeler" userId="b4ccb982f9c765e5" providerId="LiveId" clId="{8DC8963B-E68A-4D21-A08B-6875B00A7ABE}" dt="2022-07-21T16:18:28.817" v="423" actId="26606"/>
          <ac:picMkLst>
            <pc:docMk/>
            <pc:sldMk cId="153110098" sldId="261"/>
            <ac:picMk id="5" creationId="{9A8F4297-2A4A-E963-78C7-8254F1964ED2}"/>
          </ac:picMkLst>
        </pc:picChg>
        <pc:cxnChg chg="add">
          <ac:chgData name="Nathan Peeler" userId="b4ccb982f9c765e5" providerId="LiveId" clId="{8DC8963B-E68A-4D21-A08B-6875B00A7ABE}" dt="2022-07-21T16:18:28.817" v="423" actId="26606"/>
          <ac:cxnSpMkLst>
            <pc:docMk/>
            <pc:sldMk cId="153110098" sldId="261"/>
            <ac:cxnSpMk id="12" creationId="{B8EC0F70-6AFD-45BE-8F70-52888FC304F7}"/>
          </ac:cxnSpMkLst>
        </pc:cxnChg>
      </pc:sldChg>
      <pc:sldChg chg="add del">
        <pc:chgData name="Nathan Peeler" userId="b4ccb982f9c765e5" providerId="LiveId" clId="{8DC8963B-E68A-4D21-A08B-6875B00A7ABE}" dt="2022-07-21T16:14:44.276" v="270"/>
        <pc:sldMkLst>
          <pc:docMk/>
          <pc:sldMk cId="2415377101" sldId="261"/>
        </pc:sldMkLst>
      </pc:sldChg>
      <pc:sldChg chg="add del">
        <pc:chgData name="Nathan Peeler" userId="b4ccb982f9c765e5" providerId="LiveId" clId="{8DC8963B-E68A-4D21-A08B-6875B00A7ABE}" dt="2022-07-21T16:14:41.625" v="268"/>
        <pc:sldMkLst>
          <pc:docMk/>
          <pc:sldMk cId="3826077837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0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1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9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7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4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3F5D-9F9B-4ED6-A9DB-96CE961122E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D5B7C-A999-4F2C-B44F-F7CEFB4F9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8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056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97661" y="280374"/>
            <a:ext cx="8579095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5B229A-67EA-E170-6906-CF81F77B1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763" y="280375"/>
            <a:ext cx="8354890" cy="1230372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Matthew 18:12-14</a:t>
            </a:r>
          </a:p>
        </p:txBody>
      </p: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72558" y="1522292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&quot;The Lost One I Will Search For&quot; — Watchtower ONLINE LIBRARY">
            <a:extLst>
              <a:ext uri="{FF2B5EF4-FFF2-40B4-BE49-F238E27FC236}">
                <a16:creationId xmlns:a16="http://schemas.microsoft.com/office/drawing/2014/main" id="{8D00BED3-A090-A126-EB3C-539B6B3FA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825" y="2426818"/>
            <a:ext cx="399763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1" name="Straight Connector 2060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8720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Jesus seeking out his lost sheep - St Mary Magdalene">
            <a:extLst>
              <a:ext uri="{FF2B5EF4-FFF2-40B4-BE49-F238E27FC236}">
                <a16:creationId xmlns:a16="http://schemas.microsoft.com/office/drawing/2014/main" id="{4243DE0E-DB8D-461F-9805-A4075913F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3804" y="2891160"/>
            <a:ext cx="4091938" cy="30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98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5404A2-BDC2-25AB-B354-AE282EFDF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6" y="365125"/>
            <a:ext cx="4630914" cy="1052196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Lost Sheep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0A2B-7941-A42A-1410-48855CBBF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8420"/>
            <a:ext cx="4723678" cy="4866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Parable of the Straying Sheep</a:t>
            </a:r>
          </a:p>
          <a:p>
            <a:pPr marL="0" indent="0" algn="ctr">
              <a:buNone/>
            </a:pPr>
            <a:endParaRPr lang="en-US" sz="1400" b="1" dirty="0"/>
          </a:p>
          <a:p>
            <a:r>
              <a:rPr lang="en-US" sz="4000" b="1" dirty="0"/>
              <a:t>Gone astray (18:12)</a:t>
            </a:r>
          </a:p>
          <a:p>
            <a:r>
              <a:rPr lang="en-US" sz="4000" b="1" dirty="0"/>
              <a:t>Straying (18:12)</a:t>
            </a:r>
          </a:p>
          <a:p>
            <a:r>
              <a:rPr lang="en-US" sz="4000" b="1" dirty="0"/>
              <a:t>99 who have not gone astray (18:13)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he James 5 Key to Reaching Out to Straying Believers — Charisma Leader">
            <a:extLst>
              <a:ext uri="{FF2B5EF4-FFF2-40B4-BE49-F238E27FC236}">
                <a16:creationId xmlns:a16="http://schemas.microsoft.com/office/drawing/2014/main" id="{701FC1FD-1E64-08B4-0C97-675A3050E0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1" r="18437" b="-3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older St. Paul's: Scripture lessons for June 14">
            <a:extLst>
              <a:ext uri="{FF2B5EF4-FFF2-40B4-BE49-F238E27FC236}">
                <a16:creationId xmlns:a16="http://schemas.microsoft.com/office/drawing/2014/main" id="{73A301F6-B2DB-0483-603B-903BCA154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3" r="-2" b="-2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A02AD27-F0B7-4ECC-3B31-7FD3963DA36F}"/>
              </a:ext>
            </a:extLst>
          </p:cNvPr>
          <p:cNvSpPr/>
          <p:nvPr/>
        </p:nvSpPr>
        <p:spPr>
          <a:xfrm>
            <a:off x="789866" y="993913"/>
            <a:ext cx="3379305" cy="4571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2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9EDE8-6BD8-8313-5269-23AAA645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9" y="365124"/>
            <a:ext cx="4465973" cy="2057400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Parable of Straying Sheep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3B3F0-5453-9A01-F5D1-AF003344E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24962"/>
            <a:ext cx="4723677" cy="4023360"/>
          </a:xfrm>
        </p:spPr>
        <p:txBody>
          <a:bodyPr>
            <a:normAutofit/>
          </a:bodyPr>
          <a:lstStyle/>
          <a:p>
            <a:r>
              <a:rPr lang="en-US" sz="4000" b="1" dirty="0"/>
              <a:t>Not stuck</a:t>
            </a:r>
          </a:p>
          <a:p>
            <a:r>
              <a:rPr lang="en-US" sz="4000" b="1" dirty="0"/>
              <a:t>Not carried away by wild animal (Gen 31:39; 1 Sam 17:34-37; Amos 3:12)</a:t>
            </a:r>
          </a:p>
          <a:p>
            <a:r>
              <a:rPr lang="en-US" sz="4000" b="1" dirty="0"/>
              <a:t>Active in leaving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822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The James 5 Key to Reaching Out to Straying Believers — Charisma Leader">
            <a:extLst>
              <a:ext uri="{FF2B5EF4-FFF2-40B4-BE49-F238E27FC236}">
                <a16:creationId xmlns:a16="http://schemas.microsoft.com/office/drawing/2014/main" id="{C13541D8-0ABA-80BA-6363-917FAC5650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1" r="18437" b="-3"/>
          <a:stretch/>
        </p:blipFill>
        <p:spPr bwMode="auto">
          <a:xfrm>
            <a:off x="5113708" y="343454"/>
            <a:ext cx="3640264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older St. Paul's: Scripture lessons for June 14">
            <a:extLst>
              <a:ext uri="{FF2B5EF4-FFF2-40B4-BE49-F238E27FC236}">
                <a16:creationId xmlns:a16="http://schemas.microsoft.com/office/drawing/2014/main" id="{859820BE-A6C8-4AAA-95A9-C0A4CD0DA3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3" r="-2" b="-2"/>
          <a:stretch/>
        </p:blipFill>
        <p:spPr bwMode="auto">
          <a:xfrm>
            <a:off x="5113708" y="3597883"/>
            <a:ext cx="3640264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249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DB2C9-A06A-88FA-AF6E-149E0F9E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9" y="437322"/>
            <a:ext cx="4569707" cy="1998646"/>
          </a:xfrm>
        </p:spPr>
        <p:txBody>
          <a:bodyPr anchor="b">
            <a:normAutofit/>
          </a:bodyPr>
          <a:lstStyle/>
          <a:p>
            <a:pPr algn="ctr"/>
            <a:r>
              <a:rPr lang="en-US" sz="6600" b="1" dirty="0"/>
              <a:t>God’s Response</a:t>
            </a:r>
          </a:p>
        </p:txBody>
      </p:sp>
      <p:pic>
        <p:nvPicPr>
          <p:cNvPr id="4" name="Picture 4" descr="&quot;The Lost One I Will Search For&quot; — Watchtower ONLINE LIBRARY">
            <a:extLst>
              <a:ext uri="{FF2B5EF4-FFF2-40B4-BE49-F238E27FC236}">
                <a16:creationId xmlns:a16="http://schemas.microsoft.com/office/drawing/2014/main" id="{95F7FF9C-DF1B-4317-07B9-D0FD5B8E0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513" y="1549000"/>
            <a:ext cx="3769144" cy="376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2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B2D6A-31ED-A226-8CA0-5DADE0BC2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9" y="2898647"/>
            <a:ext cx="4569709" cy="3959351"/>
          </a:xfrm>
        </p:spPr>
        <p:txBody>
          <a:bodyPr anchor="t">
            <a:normAutofit/>
          </a:bodyPr>
          <a:lstStyle/>
          <a:p>
            <a:r>
              <a:rPr lang="en-US" sz="4400" b="1" dirty="0"/>
              <a:t>18:12</a:t>
            </a:r>
          </a:p>
          <a:p>
            <a:r>
              <a:rPr lang="en-US" sz="4400" b="1" dirty="0"/>
              <a:t>Mountains </a:t>
            </a:r>
          </a:p>
          <a:p>
            <a:r>
              <a:rPr lang="en-US" sz="4400" b="1" dirty="0"/>
              <a:t>Not easy</a:t>
            </a:r>
          </a:p>
          <a:p>
            <a:r>
              <a:rPr lang="en-US" sz="4400" b="1" dirty="0"/>
              <a:t>To God we all are valuable </a:t>
            </a:r>
          </a:p>
        </p:txBody>
      </p:sp>
    </p:spTree>
    <p:extLst>
      <p:ext uri="{BB962C8B-B14F-4D97-AF65-F5344CB8AC3E}">
        <p14:creationId xmlns:p14="http://schemas.microsoft.com/office/powerpoint/2010/main" val="230575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E4F1A-8DE4-772B-5EEA-BD50645EC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985" y="365124"/>
            <a:ext cx="4767012" cy="1662459"/>
          </a:xfrm>
        </p:spPr>
        <p:txBody>
          <a:bodyPr anchor="b">
            <a:normAutofit/>
          </a:bodyPr>
          <a:lstStyle/>
          <a:p>
            <a:pPr algn="ctr"/>
            <a:r>
              <a:rPr lang="en-US" sz="7200" b="1" dirty="0"/>
              <a:t>IF… (18:13)</a:t>
            </a:r>
          </a:p>
        </p:txBody>
      </p:sp>
      <p:pic>
        <p:nvPicPr>
          <p:cNvPr id="4" name="Picture 2" descr="The James 5 Key to Reaching Out to Straying Believers — Charisma Leader">
            <a:extLst>
              <a:ext uri="{FF2B5EF4-FFF2-40B4-BE49-F238E27FC236}">
                <a16:creationId xmlns:a16="http://schemas.microsoft.com/office/drawing/2014/main" id="{903AB3A9-1981-DD8E-978F-73EB1D5124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1" r="18437" b="-3"/>
          <a:stretch/>
        </p:blipFill>
        <p:spPr bwMode="auto">
          <a:xfrm>
            <a:off x="368361" y="343454"/>
            <a:ext cx="3640263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older St. Paul's: Scripture lessons for June 14">
            <a:extLst>
              <a:ext uri="{FF2B5EF4-FFF2-40B4-BE49-F238E27FC236}">
                <a16:creationId xmlns:a16="http://schemas.microsoft.com/office/drawing/2014/main" id="{9A8F4297-2A4A-E963-78C7-8254F1964E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3" r="-2" b="-2"/>
          <a:stretch/>
        </p:blipFill>
        <p:spPr bwMode="auto">
          <a:xfrm>
            <a:off x="368361" y="3597883"/>
            <a:ext cx="3640263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76985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02972-53B9-1360-8762-FA375C9F7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985" y="2392707"/>
            <a:ext cx="4767010" cy="4465291"/>
          </a:xfrm>
        </p:spPr>
        <p:txBody>
          <a:bodyPr>
            <a:normAutofit/>
          </a:bodyPr>
          <a:lstStyle/>
          <a:p>
            <a:r>
              <a:rPr lang="en-US" sz="4000" b="1" dirty="0"/>
              <a:t>Not a guarantee</a:t>
            </a:r>
          </a:p>
          <a:p>
            <a:r>
              <a:rPr lang="en-US" sz="4000" b="1" dirty="0"/>
              <a:t>Joy!</a:t>
            </a:r>
          </a:p>
          <a:p>
            <a:r>
              <a:rPr lang="en-US" sz="4000" b="1" dirty="0"/>
              <a:t>Straying could lead us to perish</a:t>
            </a:r>
          </a:p>
          <a:p>
            <a:r>
              <a:rPr lang="en-US" sz="4000" b="1" dirty="0"/>
              <a:t>Restoration to Him and His people</a:t>
            </a:r>
          </a:p>
        </p:txBody>
      </p:sp>
    </p:spTree>
    <p:extLst>
      <p:ext uri="{BB962C8B-B14F-4D97-AF65-F5344CB8AC3E}">
        <p14:creationId xmlns:p14="http://schemas.microsoft.com/office/powerpoint/2010/main" val="153110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129F4FEF-3F4E-4042-8E6D-C24E201FB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D14DB-D0FD-E4E9-B3DA-035151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6299" y="365125"/>
            <a:ext cx="4351683" cy="1887745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Sad Reality</a:t>
            </a:r>
          </a:p>
        </p:txBody>
      </p:sp>
      <p:pic>
        <p:nvPicPr>
          <p:cNvPr id="5" name="Picture 4" descr="&quot;The Lost One I Will Search For&quot; — Watchtower ONLINE LIBRARY">
            <a:extLst>
              <a:ext uri="{FF2B5EF4-FFF2-40B4-BE49-F238E27FC236}">
                <a16:creationId xmlns:a16="http://schemas.microsoft.com/office/drawing/2014/main" id="{75EA1A2D-36A2-0B7E-F06C-7870DC84F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453"/>
          <a:stretch/>
        </p:blipFill>
        <p:spPr bwMode="auto">
          <a:xfrm>
            <a:off x="20" y="10"/>
            <a:ext cx="4578832" cy="4191736"/>
          </a:xfrm>
          <a:custGeom>
            <a:avLst/>
            <a:gdLst/>
            <a:ahLst/>
            <a:cxnLst/>
            <a:rect l="l" t="t" r="r" b="b"/>
            <a:pathLst>
              <a:path w="6105136" h="4191746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007468" y="4190779"/>
                  <a:pt x="1790648" y="4201115"/>
                  <a:pt x="1535079" y="4190306"/>
                </a:cubicBez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What Is God's Will Behind the Parable of the Lost Sheep?">
            <a:extLst>
              <a:ext uri="{FF2B5EF4-FFF2-40B4-BE49-F238E27FC236}">
                <a16:creationId xmlns:a16="http://schemas.microsoft.com/office/drawing/2014/main" id="{7D44C16A-5AC6-170D-B978-F7CDE05324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52" b="1"/>
          <a:stretch/>
        </p:blipFill>
        <p:spPr bwMode="auto">
          <a:xfrm>
            <a:off x="346815" y="4304418"/>
            <a:ext cx="4060587" cy="2553582"/>
          </a:xfrm>
          <a:custGeom>
            <a:avLst/>
            <a:gdLst/>
            <a:ahLst/>
            <a:cxnLst/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D4BD-5E4F-C272-023A-A256B9666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299" y="2617995"/>
            <a:ext cx="4351684" cy="3558968"/>
          </a:xfrm>
        </p:spPr>
        <p:txBody>
          <a:bodyPr>
            <a:normAutofit/>
          </a:bodyPr>
          <a:lstStyle/>
          <a:p>
            <a:r>
              <a:rPr lang="en-US" sz="4000" b="1" dirty="0"/>
              <a:t>1 Peter 2:20-25</a:t>
            </a:r>
          </a:p>
          <a:p>
            <a:r>
              <a:rPr lang="en-US" sz="4000" b="1" dirty="0"/>
              <a:t>We have strayed</a:t>
            </a:r>
          </a:p>
          <a:p>
            <a:r>
              <a:rPr lang="en-US" sz="4000" b="1" dirty="0"/>
              <a:t>Joy</a:t>
            </a:r>
          </a:p>
          <a:p>
            <a:r>
              <a:rPr lang="en-US" sz="4000" b="1" dirty="0"/>
              <a:t>Cease to stray</a:t>
            </a:r>
          </a:p>
        </p:txBody>
      </p:sp>
    </p:spTree>
    <p:extLst>
      <p:ext uri="{BB962C8B-B14F-4D97-AF65-F5344CB8AC3E}">
        <p14:creationId xmlns:p14="http://schemas.microsoft.com/office/powerpoint/2010/main" val="25853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99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Office Theme</vt:lpstr>
      <vt:lpstr>Matthew 18:12-14</vt:lpstr>
      <vt:lpstr>Lost Sheep</vt:lpstr>
      <vt:lpstr>Parable of Straying Sheep</vt:lpstr>
      <vt:lpstr>God’s Response</vt:lpstr>
      <vt:lpstr>IF… (18:13)</vt:lpstr>
      <vt:lpstr>Sad Reality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18:12-14</dc:title>
  <dc:creator>Nathan Peeler</dc:creator>
  <cp:lastModifiedBy>Nathan Peeler</cp:lastModifiedBy>
  <cp:revision>1</cp:revision>
  <dcterms:created xsi:type="dcterms:W3CDTF">2022-07-19T17:47:50Z</dcterms:created>
  <dcterms:modified xsi:type="dcterms:W3CDTF">2022-07-21T16:22:14Z</dcterms:modified>
</cp:coreProperties>
</file>