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1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8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001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1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320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335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8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7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18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6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93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557336-73F0-470E-BAE6-8803BED8662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9BA8FE-4D1F-4D1C-81CB-CFFA95C8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3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DAF3-7066-898C-2980-302CA6B88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Psalm 50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BC061-EB47-C1E9-11E1-5C87B705D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0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6F11-9ED4-CAB3-B295-2DF953F9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Speak of God’s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A5E4-AA3E-788D-55EE-AD6299E9C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God wants His people to tell others about Him</a:t>
            </a:r>
          </a:p>
          <a:p>
            <a:r>
              <a:rPr lang="en-US" sz="4000" b="1" dirty="0"/>
              <a:t>Isa 29:13</a:t>
            </a:r>
          </a:p>
        </p:txBody>
      </p:sp>
    </p:spTree>
    <p:extLst>
      <p:ext uri="{BB962C8B-B14F-4D97-AF65-F5344CB8AC3E}">
        <p14:creationId xmlns:p14="http://schemas.microsoft.com/office/powerpoint/2010/main" val="26468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31E3-875D-AB0E-7ACB-A0492F4D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915337"/>
            <a:ext cx="7964556" cy="13038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Hate discipline; cast word behind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667CC-7A59-C44F-CF2D-83874F5F2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Prov 3:11-12</a:t>
            </a:r>
          </a:p>
          <a:p>
            <a:r>
              <a:rPr lang="en-US" sz="4400" b="1" dirty="0"/>
              <a:t>Prov 5:12</a:t>
            </a:r>
          </a:p>
          <a:p>
            <a:r>
              <a:rPr lang="en-US" sz="4400" b="1" dirty="0"/>
              <a:t>Nehemiah 9:26</a:t>
            </a:r>
          </a:p>
        </p:txBody>
      </p:sp>
    </p:spTree>
    <p:extLst>
      <p:ext uri="{BB962C8B-B14F-4D97-AF65-F5344CB8AC3E}">
        <p14:creationId xmlns:p14="http://schemas.microsoft.com/office/powerpoint/2010/main" val="13148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D65C6-344C-710C-C01E-107CF9F5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Approve and Associate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22E0B-56BF-EDE6-0FD0-4A4A2F798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Prov 24:1-2</a:t>
            </a:r>
          </a:p>
          <a:p>
            <a:r>
              <a:rPr lang="en-US" sz="4400" b="1" dirty="0"/>
              <a:t>Rom 1:32</a:t>
            </a:r>
          </a:p>
        </p:txBody>
      </p:sp>
    </p:spTree>
    <p:extLst>
      <p:ext uri="{BB962C8B-B14F-4D97-AF65-F5344CB8AC3E}">
        <p14:creationId xmlns:p14="http://schemas.microsoft.com/office/powerpoint/2010/main" val="8517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4E692-A5EB-F2A4-B59F-C5805F7B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DEF19-EE5F-AB12-1BED-C8A79958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50:19-20</a:t>
            </a:r>
          </a:p>
          <a:p>
            <a:r>
              <a:rPr lang="en-US" sz="4400" b="1" dirty="0"/>
              <a:t>Mt 12:34</a:t>
            </a:r>
          </a:p>
        </p:txBody>
      </p:sp>
    </p:spTree>
    <p:extLst>
      <p:ext uri="{BB962C8B-B14F-4D97-AF65-F5344CB8AC3E}">
        <p14:creationId xmlns:p14="http://schemas.microsoft.com/office/powerpoint/2010/main" val="13408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52D8-D7C8-E758-57D8-A573552B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 thought I was like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97F5-CB67-A6F3-655C-6B1A64DCF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Misunderstood God’s silence </a:t>
            </a:r>
          </a:p>
          <a:p>
            <a:r>
              <a:rPr lang="en-US" sz="3600" b="1" dirty="0"/>
              <a:t>Misunderstood God’s patience</a:t>
            </a:r>
          </a:p>
          <a:p>
            <a:r>
              <a:rPr lang="en-US" sz="3600" b="1" dirty="0"/>
              <a:t>Thought God was evil like them</a:t>
            </a:r>
          </a:p>
          <a:p>
            <a:r>
              <a:rPr lang="en-US" sz="3600" b="1" dirty="0"/>
              <a:t>Eph 5:1-2</a:t>
            </a:r>
          </a:p>
        </p:txBody>
      </p:sp>
    </p:spTree>
    <p:extLst>
      <p:ext uri="{BB962C8B-B14F-4D97-AF65-F5344CB8AC3E}">
        <p14:creationId xmlns:p14="http://schemas.microsoft.com/office/powerpoint/2010/main" val="35052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</TotalTime>
  <Words>62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Garamond</vt:lpstr>
      <vt:lpstr>Organic</vt:lpstr>
      <vt:lpstr>Psalm 50</vt:lpstr>
      <vt:lpstr>Speak of God’s Covenant</vt:lpstr>
      <vt:lpstr>Hate discipline; cast word behind you</vt:lpstr>
      <vt:lpstr>Approve and Associate</vt:lpstr>
      <vt:lpstr>Lips</vt:lpstr>
      <vt:lpstr>You thought I was like you…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50</dc:title>
  <dc:creator>Nathan Peeler</dc:creator>
  <cp:lastModifiedBy>Nathan Peeler</cp:lastModifiedBy>
  <cp:revision>1</cp:revision>
  <dcterms:created xsi:type="dcterms:W3CDTF">2022-08-07T12:54:03Z</dcterms:created>
  <dcterms:modified xsi:type="dcterms:W3CDTF">2022-08-07T13:06:17Z</dcterms:modified>
</cp:coreProperties>
</file>