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ACCFC-7CC5-4939-AFD0-437ACFEB44D3}" v="14" dt="2022-11-13T20:11:30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2F5ACCFC-7CC5-4939-AFD0-437ACFEB44D3}"/>
    <pc:docChg chg="undo custSel delSld modSld">
      <pc:chgData name="Nathan Peeler" userId="b4ccb982f9c765e5" providerId="LiveId" clId="{2F5ACCFC-7CC5-4939-AFD0-437ACFEB44D3}" dt="2022-11-13T20:11:30.999" v="181"/>
      <pc:docMkLst>
        <pc:docMk/>
      </pc:docMkLst>
      <pc:sldChg chg="modSp modAnim">
        <pc:chgData name="Nathan Peeler" userId="b4ccb982f9c765e5" providerId="LiveId" clId="{2F5ACCFC-7CC5-4939-AFD0-437ACFEB44D3}" dt="2022-11-13T05:25:10.651" v="10" actId="20577"/>
        <pc:sldMkLst>
          <pc:docMk/>
          <pc:sldMk cId="1358159301" sldId="262"/>
        </pc:sldMkLst>
        <pc:spChg chg="mod">
          <ac:chgData name="Nathan Peeler" userId="b4ccb982f9c765e5" providerId="LiveId" clId="{2F5ACCFC-7CC5-4939-AFD0-437ACFEB44D3}" dt="2022-11-13T05:25:10.651" v="10" actId="20577"/>
          <ac:spMkLst>
            <pc:docMk/>
            <pc:sldMk cId="1358159301" sldId="262"/>
            <ac:spMk id="3" creationId="{ECEBC20B-F7A7-25C3-6EA3-5BEF6A1D8325}"/>
          </ac:spMkLst>
        </pc:spChg>
      </pc:sldChg>
      <pc:sldChg chg="modSp mod modAnim">
        <pc:chgData name="Nathan Peeler" userId="b4ccb982f9c765e5" providerId="LiveId" clId="{2F5ACCFC-7CC5-4939-AFD0-437ACFEB44D3}" dt="2022-11-13T20:11:23.792" v="179"/>
        <pc:sldMkLst>
          <pc:docMk/>
          <pc:sldMk cId="1073952510" sldId="263"/>
        </pc:sldMkLst>
        <pc:spChg chg="mod">
          <ac:chgData name="Nathan Peeler" userId="b4ccb982f9c765e5" providerId="LiveId" clId="{2F5ACCFC-7CC5-4939-AFD0-437ACFEB44D3}" dt="2022-11-13T05:25:38.428" v="30" actId="403"/>
          <ac:spMkLst>
            <pc:docMk/>
            <pc:sldMk cId="1073952510" sldId="263"/>
            <ac:spMk id="2" creationId="{C30313DD-4FB6-4A7B-6A33-897776531337}"/>
          </ac:spMkLst>
        </pc:spChg>
        <pc:spChg chg="mod">
          <ac:chgData name="Nathan Peeler" userId="b4ccb982f9c765e5" providerId="LiveId" clId="{2F5ACCFC-7CC5-4939-AFD0-437ACFEB44D3}" dt="2022-11-13T19:49:35.477" v="136" actId="403"/>
          <ac:spMkLst>
            <pc:docMk/>
            <pc:sldMk cId="1073952510" sldId="263"/>
            <ac:spMk id="3" creationId="{0B841BFB-62BB-0D4D-3683-5B303D7B32B5}"/>
          </ac:spMkLst>
        </pc:spChg>
      </pc:sldChg>
      <pc:sldChg chg="modSp mod modAnim">
        <pc:chgData name="Nathan Peeler" userId="b4ccb982f9c765e5" providerId="LiveId" clId="{2F5ACCFC-7CC5-4939-AFD0-437ACFEB44D3}" dt="2022-11-13T20:11:26.960" v="180"/>
        <pc:sldMkLst>
          <pc:docMk/>
          <pc:sldMk cId="2256319324" sldId="264"/>
        </pc:sldMkLst>
        <pc:spChg chg="mod">
          <ac:chgData name="Nathan Peeler" userId="b4ccb982f9c765e5" providerId="LiveId" clId="{2F5ACCFC-7CC5-4939-AFD0-437ACFEB44D3}" dt="2022-11-13T05:26:03.567" v="43" actId="403"/>
          <ac:spMkLst>
            <pc:docMk/>
            <pc:sldMk cId="2256319324" sldId="264"/>
            <ac:spMk id="2" creationId="{B86C56CE-84C5-3ABA-3DCD-1A3DCC575D3D}"/>
          </ac:spMkLst>
        </pc:spChg>
        <pc:spChg chg="mod">
          <ac:chgData name="Nathan Peeler" userId="b4ccb982f9c765e5" providerId="LiveId" clId="{2F5ACCFC-7CC5-4939-AFD0-437ACFEB44D3}" dt="2022-11-13T19:54:59.065" v="167" actId="403"/>
          <ac:spMkLst>
            <pc:docMk/>
            <pc:sldMk cId="2256319324" sldId="264"/>
            <ac:spMk id="3" creationId="{41C4E915-1A84-FE0D-F097-85289E7D2613}"/>
          </ac:spMkLst>
        </pc:spChg>
      </pc:sldChg>
      <pc:sldChg chg="modSp mod modAnim">
        <pc:chgData name="Nathan Peeler" userId="b4ccb982f9c765e5" providerId="LiveId" clId="{2F5ACCFC-7CC5-4939-AFD0-437ACFEB44D3}" dt="2022-11-13T20:11:30.999" v="181"/>
        <pc:sldMkLst>
          <pc:docMk/>
          <pc:sldMk cId="2715172859" sldId="265"/>
        </pc:sldMkLst>
        <pc:spChg chg="mod">
          <ac:chgData name="Nathan Peeler" userId="b4ccb982f9c765e5" providerId="LiveId" clId="{2F5ACCFC-7CC5-4939-AFD0-437ACFEB44D3}" dt="2022-11-13T05:49:13.515" v="63" actId="403"/>
          <ac:spMkLst>
            <pc:docMk/>
            <pc:sldMk cId="2715172859" sldId="265"/>
            <ac:spMk id="2" creationId="{70A36E5B-10E2-CCA0-581E-282ED1A26727}"/>
          </ac:spMkLst>
        </pc:spChg>
        <pc:spChg chg="mod">
          <ac:chgData name="Nathan Peeler" userId="b4ccb982f9c765e5" providerId="LiveId" clId="{2F5ACCFC-7CC5-4939-AFD0-437ACFEB44D3}" dt="2022-11-13T19:57:37.274" v="177" actId="20577"/>
          <ac:spMkLst>
            <pc:docMk/>
            <pc:sldMk cId="2715172859" sldId="265"/>
            <ac:spMk id="3" creationId="{99A35D80-3837-CBA6-738A-EFB0C965C081}"/>
          </ac:spMkLst>
        </pc:spChg>
      </pc:sldChg>
      <pc:sldChg chg="del">
        <pc:chgData name="Nathan Peeler" userId="b4ccb982f9c765e5" providerId="LiveId" clId="{2F5ACCFC-7CC5-4939-AFD0-437ACFEB44D3}" dt="2022-11-13T20:11:13.363" v="178" actId="47"/>
        <pc:sldMkLst>
          <pc:docMk/>
          <pc:sldMk cId="2281329821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5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9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BACB-F50B-4BC8-81B9-31B1152BF89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622E-B1EF-4581-8E78-B738781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5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Rectangle 14344">
            <a:extLst>
              <a:ext uri="{FF2B5EF4-FFF2-40B4-BE49-F238E27FC236}">
                <a16:creationId xmlns:a16="http://schemas.microsoft.com/office/drawing/2014/main" id="{181A871F-7CC3-43F0-9EB9-52C603EEB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54" name="Group 14346">
            <a:extLst>
              <a:ext uri="{FF2B5EF4-FFF2-40B4-BE49-F238E27FC236}">
                <a16:creationId xmlns:a16="http://schemas.microsoft.com/office/drawing/2014/main" id="{A7EA17DF-8D42-4599-A066-12036B429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3997" cy="6858000"/>
            <a:chOff x="1" y="0"/>
            <a:chExt cx="12191996" cy="6858000"/>
          </a:xfrm>
        </p:grpSpPr>
        <p:sp useBgFill="1">
          <p:nvSpPr>
            <p:cNvPr id="14348" name="Rectangle 14347">
              <a:extLst>
                <a:ext uri="{FF2B5EF4-FFF2-40B4-BE49-F238E27FC236}">
                  <a16:creationId xmlns:a16="http://schemas.microsoft.com/office/drawing/2014/main" id="{7D8DB204-7B58-4A19-827A-914E5542B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49" name="Rectangle 14348">
              <a:extLst>
                <a:ext uri="{FF2B5EF4-FFF2-40B4-BE49-F238E27FC236}">
                  <a16:creationId xmlns:a16="http://schemas.microsoft.com/office/drawing/2014/main" id="{8B88DBA6-392D-4BB3-9B59-8EBA44B24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FE1904FD-F41D-B714-1D38-1D0721378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691" y="3056995"/>
            <a:ext cx="7615238" cy="1945028"/>
          </a:xfrm>
        </p:spPr>
        <p:txBody>
          <a:bodyPr>
            <a:normAutofit fontScale="90000"/>
          </a:bodyPr>
          <a:lstStyle/>
          <a:p>
            <a:r>
              <a:rPr lang="en-US" sz="13800" b="1" dirty="0"/>
              <a:t>Marriage</a:t>
            </a:r>
            <a:endParaRPr lang="en-US" sz="115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B8C6B8C-4041-ED4E-D74E-73670346B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3691" y="5120640"/>
            <a:ext cx="7606917" cy="1364566"/>
          </a:xfrm>
        </p:spPr>
        <p:txBody>
          <a:bodyPr anchor="ctr">
            <a:noAutofit/>
          </a:bodyPr>
          <a:lstStyle/>
          <a:p>
            <a:r>
              <a:rPr lang="en-US" sz="4000" b="1" dirty="0"/>
              <a:t>God’s Design from the Beginning</a:t>
            </a:r>
          </a:p>
          <a:p>
            <a:r>
              <a:rPr lang="en-US" sz="4000" b="1" dirty="0"/>
              <a:t>Genesis 1-2</a:t>
            </a:r>
            <a:endParaRPr lang="en-US" sz="4000" dirty="0"/>
          </a:p>
        </p:txBody>
      </p:sp>
      <p:pic>
        <p:nvPicPr>
          <p:cNvPr id="14340" name="Picture 4" descr="Church PowerPoint Template: Marriage Rings - SermonCentral.com">
            <a:extLst>
              <a:ext uri="{FF2B5EF4-FFF2-40B4-BE49-F238E27FC236}">
                <a16:creationId xmlns:a16="http://schemas.microsoft.com/office/drawing/2014/main" id="{DCCDAAD9-062B-B309-505B-9DAD65733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09"/>
          <a:stretch/>
        </p:blipFill>
        <p:spPr bwMode="auto">
          <a:xfrm>
            <a:off x="20" y="10"/>
            <a:ext cx="9143980" cy="282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51" name="Group 14350">
            <a:extLst>
              <a:ext uri="{FF2B5EF4-FFF2-40B4-BE49-F238E27FC236}">
                <a16:creationId xmlns:a16="http://schemas.microsoft.com/office/drawing/2014/main" id="{50483D03-B230-4400-8301-33F341282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64368" cy="6858000"/>
            <a:chOff x="0" y="0"/>
            <a:chExt cx="885825" cy="6858000"/>
          </a:xfrm>
        </p:grpSpPr>
        <p:sp>
          <p:nvSpPr>
            <p:cNvPr id="14352" name="Freeform 6">
              <a:extLst>
                <a:ext uri="{FF2B5EF4-FFF2-40B4-BE49-F238E27FC236}">
                  <a16:creationId xmlns:a16="http://schemas.microsoft.com/office/drawing/2014/main" id="{ECADAA64-BE10-4EAD-A7DA-F601862B9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353" name="Freeform 6">
              <a:extLst>
                <a:ext uri="{FF2B5EF4-FFF2-40B4-BE49-F238E27FC236}">
                  <a16:creationId xmlns:a16="http://schemas.microsoft.com/office/drawing/2014/main" id="{7A478424-EC38-4BA6-B5A6-C2EF42F5E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3898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36E5B-10E2-CCA0-581E-282ED1A2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65124"/>
            <a:ext cx="3697167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No Shame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5D80-3837-CBA6-738A-EFB0C965C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5" y="2624962"/>
            <a:ext cx="4346911" cy="3538094"/>
          </a:xfrm>
        </p:spPr>
        <p:txBody>
          <a:bodyPr>
            <a:normAutofit/>
          </a:bodyPr>
          <a:lstStyle/>
          <a:p>
            <a:r>
              <a:rPr lang="en-US" sz="5400" b="1" dirty="0"/>
              <a:t>Genesis 2:25</a:t>
            </a:r>
          </a:p>
          <a:p>
            <a:r>
              <a:rPr lang="en-US" sz="5400" b="1" dirty="0"/>
              <a:t>Prov 6:32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EB1867B6-3E21-D145-0146-17577B1EE7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3A1CA9B0-CC95-2CD7-19D5-BB643E0E3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172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2D9DC-D54A-DA72-6B34-52A6A373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" y="365124"/>
            <a:ext cx="4611137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Matthew 19:3-12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7E3C5D-25E0-670E-7C0C-2B40CC47B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624962"/>
            <a:ext cx="4723676" cy="3867914"/>
          </a:xfrm>
        </p:spPr>
        <p:txBody>
          <a:bodyPr>
            <a:normAutofit/>
          </a:bodyPr>
          <a:lstStyle/>
          <a:p>
            <a:r>
              <a:rPr lang="en-US" sz="4000" b="1" dirty="0"/>
              <a:t>Testing Jesus (19:3)</a:t>
            </a:r>
          </a:p>
          <a:p>
            <a:r>
              <a:rPr lang="en-US" sz="4000" b="1" dirty="0"/>
              <a:t>Divorce</a:t>
            </a:r>
          </a:p>
          <a:p>
            <a:r>
              <a:rPr lang="en-US" sz="4000" b="1" dirty="0"/>
              <a:t>Jesus answers about marriage (19:4-6)</a:t>
            </a:r>
          </a:p>
          <a:p>
            <a:r>
              <a:rPr lang="en-US" sz="4000" b="1" dirty="0"/>
              <a:t>Back to divorce (19:7-9)</a:t>
            </a:r>
          </a:p>
        </p:txBody>
      </p:sp>
      <p:cxnSp>
        <p:nvCxnSpPr>
          <p:cNvPr id="3085" name="Straight Connector 3084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D35015A7-60F3-DDD8-7833-D81369293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FFFA8652-5B04-F8B7-B105-89BB402FC1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97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1DBD3-A20F-8B68-155C-1BE4144B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5" y="365124"/>
            <a:ext cx="4473517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Matthew 19:4-6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93B1-4E66-631F-AE26-16BE1019D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24962"/>
            <a:ext cx="4723679" cy="3538094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Have you not read (19:4)</a:t>
            </a:r>
          </a:p>
          <a:p>
            <a:r>
              <a:rPr lang="en-US" sz="4000" b="1" dirty="0"/>
              <a:t>Genesis 1:27 (Mt 19:4)</a:t>
            </a:r>
          </a:p>
          <a:p>
            <a:r>
              <a:rPr lang="en-US" sz="4000" b="1" dirty="0"/>
              <a:t>Genesis 2:24 (Mt 19:5)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E0D916E3-CAD9-8F01-C2F3-55E8D76AB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10BABAF0-3EB4-8196-4EB1-62376BF47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64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1DBD3-A20F-8B68-155C-1BE4144B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4"/>
            <a:ext cx="4723680" cy="1927910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 dirty="0"/>
              <a:t>God created Male and Female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93B1-4E66-631F-AE26-16BE1019D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24961"/>
            <a:ext cx="4723678" cy="4233037"/>
          </a:xfrm>
        </p:spPr>
        <p:txBody>
          <a:bodyPr>
            <a:normAutofit/>
          </a:bodyPr>
          <a:lstStyle/>
          <a:p>
            <a:r>
              <a:rPr lang="en-US" sz="4000" b="1" dirty="0"/>
              <a:t>Genesis 1:27</a:t>
            </a:r>
          </a:p>
          <a:p>
            <a:r>
              <a:rPr lang="en-US" sz="4000" b="1" dirty="0"/>
              <a:t>Genesis 5:1-2</a:t>
            </a:r>
          </a:p>
          <a:p>
            <a:r>
              <a:rPr lang="en-US" sz="4000" b="1" dirty="0"/>
              <a:t>Different on purpose</a:t>
            </a:r>
          </a:p>
          <a:p>
            <a:r>
              <a:rPr lang="en-US" sz="4000" b="1" dirty="0"/>
              <a:t>Abigail and David</a:t>
            </a:r>
          </a:p>
          <a:p>
            <a:r>
              <a:rPr lang="en-US" sz="4000" b="1" dirty="0"/>
              <a:t>Job and wife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FBCACD14-F9E3-B41E-6D51-72694108E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7A0BE337-1A14-034F-B36D-ABB982041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0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97938-3612-49A8-ACD5-2EEDB612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" y="125974"/>
            <a:ext cx="4723678" cy="1564895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First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EAAC-20CF-B10D-C544-1575D9472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97612"/>
            <a:ext cx="4723677" cy="4734414"/>
          </a:xfrm>
        </p:spPr>
        <p:txBody>
          <a:bodyPr>
            <a:noAutofit/>
          </a:bodyPr>
          <a:lstStyle/>
          <a:p>
            <a:r>
              <a:rPr lang="en-US" sz="4000" b="1" dirty="0"/>
              <a:t>Not good (2:18)</a:t>
            </a:r>
          </a:p>
          <a:p>
            <a:r>
              <a:rPr lang="en-US" sz="4000" b="1" dirty="0"/>
              <a:t>Perfect environment</a:t>
            </a:r>
          </a:p>
          <a:p>
            <a:r>
              <a:rPr lang="en-US" sz="4000" b="1" dirty="0"/>
              <a:t>Marriage: need of companionship</a:t>
            </a:r>
          </a:p>
          <a:p>
            <a:r>
              <a:rPr lang="en-US" sz="4000" b="1" dirty="0">
                <a:effectLst/>
                <a:ea typeface="Calibri" panose="020F0502020204030204" pitchFamily="34" charset="0"/>
              </a:rPr>
              <a:t>God takes the initiative</a:t>
            </a:r>
            <a:endParaRPr lang="en-US" sz="40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E79DF51B-7D4E-1FDF-0A33-A04F8C8C1F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D2F3E832-E4FC-3918-8B49-C205A349F5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67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2647DE-C962-095A-322A-DC893F6F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965"/>
            <a:ext cx="4723679" cy="2079070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Marriage is Missional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D2AB1-2D82-BFCD-433C-147E410D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8966"/>
            <a:ext cx="4723678" cy="3884090"/>
          </a:xfrm>
        </p:spPr>
        <p:txBody>
          <a:bodyPr>
            <a:normAutofit/>
          </a:bodyPr>
          <a:lstStyle/>
          <a:p>
            <a:r>
              <a:rPr lang="en-US" sz="8000" b="1" dirty="0"/>
              <a:t>2:8, 15</a:t>
            </a:r>
          </a:p>
          <a:p>
            <a:r>
              <a:rPr lang="en-US" sz="8000" b="1" dirty="0"/>
              <a:t>2:15</a:t>
            </a:r>
          </a:p>
          <a:p>
            <a:r>
              <a:rPr lang="en-US" sz="8000" b="1" dirty="0"/>
              <a:t>Helper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A4AC8DD1-63CD-0D2B-37F9-AD93781F68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03249C77-835B-DCAC-1ECA-8AA86AB9F2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531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A07A7-0756-9367-B934-E9311F5C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4"/>
            <a:ext cx="4723678" cy="1984181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Joy not misery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BC20B-F7A7-25C3-6EA3-5BEF6A1D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24962"/>
            <a:ext cx="3697167" cy="3538094"/>
          </a:xfrm>
        </p:spPr>
        <p:txBody>
          <a:bodyPr>
            <a:normAutofit/>
          </a:bodyPr>
          <a:lstStyle/>
          <a:p>
            <a:r>
              <a:rPr lang="en-US" sz="4800" b="1" dirty="0"/>
              <a:t>Gen 2:23-25</a:t>
            </a:r>
          </a:p>
          <a:p>
            <a:r>
              <a:rPr lang="en-US" sz="4800" b="1" dirty="0"/>
              <a:t>Eccl 9:9</a:t>
            </a:r>
          </a:p>
          <a:p>
            <a:r>
              <a:rPr lang="en-US" sz="4800" b="1" dirty="0"/>
              <a:t>Prov 19:14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40DFDD13-1DF1-896C-4A8C-14875FFA57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57D274F0-7E45-7A63-354C-9391C42F41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313DD-4FB6-4A7B-6A33-89777653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65124"/>
            <a:ext cx="3697167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7200" b="1" dirty="0"/>
              <a:t>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1BFB-62BB-0D4D-3683-5B303D7B3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2624962"/>
            <a:ext cx="4473517" cy="3538094"/>
          </a:xfrm>
        </p:spPr>
        <p:txBody>
          <a:bodyPr>
            <a:normAutofit/>
          </a:bodyPr>
          <a:lstStyle/>
          <a:p>
            <a:r>
              <a:rPr lang="en-US" sz="4400" b="1" dirty="0"/>
              <a:t>Ex 20:12; Dt 5:16</a:t>
            </a:r>
          </a:p>
          <a:p>
            <a:r>
              <a:rPr lang="en-US" sz="4400" b="1" dirty="0"/>
              <a:t>Eph 6:1-3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F0E7E899-D0E2-AC75-F9B8-8C53CF14F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DEB88E42-9A7B-B17F-FC09-D9C6A0439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52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C56CE-84C5-3ABA-3DCD-1A3DCC57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65124"/>
            <a:ext cx="3697167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7200" b="1" dirty="0"/>
              <a:t>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4E915-1A84-FE0D-F097-85289E7D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24962"/>
            <a:ext cx="3697167" cy="3538094"/>
          </a:xfrm>
        </p:spPr>
        <p:txBody>
          <a:bodyPr>
            <a:normAutofit/>
          </a:bodyPr>
          <a:lstStyle/>
          <a:p>
            <a:r>
              <a:rPr lang="en-US" sz="4800" b="1" dirty="0"/>
              <a:t>Prov 2:16-17</a:t>
            </a:r>
          </a:p>
          <a:p>
            <a:r>
              <a:rPr lang="en-US" sz="4800" b="1" dirty="0"/>
              <a:t>Gen 3:12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Church PowerPoint Template: Marriage Rings - SermonCentral.com">
            <a:extLst>
              <a:ext uri="{FF2B5EF4-FFF2-40B4-BE49-F238E27FC236}">
                <a16:creationId xmlns:a16="http://schemas.microsoft.com/office/drawing/2014/main" id="{5E8A8B57-5FCA-2D10-A611-DF255E7FED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r="15027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nesis 1 &amp; 2 - And God Said... And It Was So - The Blueprint for Mar…">
            <a:extLst>
              <a:ext uri="{FF2B5EF4-FFF2-40B4-BE49-F238E27FC236}">
                <a16:creationId xmlns:a16="http://schemas.microsoft.com/office/drawing/2014/main" id="{5D3BBD4B-1A04-CD24-32D8-42A2B7C13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r="5460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19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122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Office Theme</vt:lpstr>
      <vt:lpstr>Marriage</vt:lpstr>
      <vt:lpstr>Matthew 19:3-12</vt:lpstr>
      <vt:lpstr>Matthew 19:4-6</vt:lpstr>
      <vt:lpstr>God created Male and Female</vt:lpstr>
      <vt:lpstr>First Problem</vt:lpstr>
      <vt:lpstr>Marriage is Missional </vt:lpstr>
      <vt:lpstr>Joy not misery</vt:lpstr>
      <vt:lpstr>Priority</vt:lpstr>
      <vt:lpstr>ONE</vt:lpstr>
      <vt:lpstr>No Shame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</dc:title>
  <dc:creator>Nathan Peeler</dc:creator>
  <cp:lastModifiedBy>Nathan Peeler</cp:lastModifiedBy>
  <cp:revision>1</cp:revision>
  <dcterms:created xsi:type="dcterms:W3CDTF">2022-10-15T15:02:35Z</dcterms:created>
  <dcterms:modified xsi:type="dcterms:W3CDTF">2022-11-13T20:11:31Z</dcterms:modified>
</cp:coreProperties>
</file>