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5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7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2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9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8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2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1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3C99-92D7-46DF-BCB6-9914806DB42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EBE4A-6A67-48F4-9739-387D9B11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4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A0123-6846-A9AA-93EC-FBDA30FB97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4CBAE-A1AC-DDD2-DC42-45FE15A58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What's the Book of Zephaniah All About? - BibleStudyTools Video">
            <a:extLst>
              <a:ext uri="{FF2B5EF4-FFF2-40B4-BE49-F238E27FC236}">
                <a16:creationId xmlns:a16="http://schemas.microsoft.com/office/drawing/2014/main" id="{35DAE36D-9AC3-FF08-11C0-59382903B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9813"/>
            <a:ext cx="9144000" cy="477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34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FA738A-8394-D176-ABB4-BE9031E41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16" y="253887"/>
            <a:ext cx="5577587" cy="1410157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1:1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E73C2-14B3-0E57-64BB-9BAB56D29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16" y="1917931"/>
            <a:ext cx="5702222" cy="4686182"/>
          </a:xfrm>
        </p:spPr>
        <p:txBody>
          <a:bodyPr>
            <a:normAutofit/>
          </a:bodyPr>
          <a:lstStyle/>
          <a:p>
            <a:r>
              <a:rPr lang="en-US" sz="4000" b="1" dirty="0"/>
              <a:t>Josiah (640-609 BC)</a:t>
            </a:r>
          </a:p>
          <a:p>
            <a:r>
              <a:rPr lang="en-US" sz="4000" b="1" dirty="0"/>
              <a:t>2 Kgs 22-23; 2 Chron 34-35</a:t>
            </a:r>
          </a:p>
          <a:p>
            <a:r>
              <a:rPr lang="en-US" sz="4000" b="1" dirty="0"/>
              <a:t>Righteous king, law lost</a:t>
            </a:r>
          </a:p>
          <a:p>
            <a:r>
              <a:rPr lang="en-US" sz="4000" b="1" dirty="0"/>
              <a:t>Reform…</a:t>
            </a:r>
          </a:p>
          <a:p>
            <a:r>
              <a:rPr lang="en-US" sz="4000" b="1" dirty="0"/>
              <a:t>Judgement coming (2 Kgs 22:14-20; Jeremiah)</a:t>
            </a:r>
          </a:p>
        </p:txBody>
      </p:sp>
      <p:pic>
        <p:nvPicPr>
          <p:cNvPr id="4" name="Picture 2" descr="Zephaniah 2:3 | Bible inspiration, Faith inspiration, Seek the lord">
            <a:extLst>
              <a:ext uri="{FF2B5EF4-FFF2-40B4-BE49-F238E27FC236}">
                <a16:creationId xmlns:a16="http://schemas.microsoft.com/office/drawing/2014/main" id="{FD6296DB-428F-9314-7B7B-A1E120E1C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253887"/>
            <a:ext cx="2996717" cy="299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10D7CED1-6C0D-804E-A20F-3E298B755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3911303"/>
            <a:ext cx="2996717" cy="200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67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9CA34-3721-1F7B-6F9D-7A05CF3A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73" y="253887"/>
            <a:ext cx="5702222" cy="1651404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/>
              <a:t>Judgement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D5CD9-3380-71A2-C506-C820BF9CC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73" y="2159177"/>
            <a:ext cx="5702221" cy="4444935"/>
          </a:xfrm>
        </p:spPr>
        <p:txBody>
          <a:bodyPr>
            <a:normAutofit/>
          </a:bodyPr>
          <a:lstStyle/>
          <a:p>
            <a:r>
              <a:rPr lang="en-US" sz="4000" b="1" dirty="0"/>
              <a:t>Day of the Lord (1:7-10, 14-18; 2:2-3)</a:t>
            </a:r>
          </a:p>
          <a:p>
            <a:r>
              <a:rPr lang="en-US" sz="4000" b="1" dirty="0"/>
              <a:t>Judgment on the nations (2:4-3:7)</a:t>
            </a:r>
          </a:p>
          <a:p>
            <a:r>
              <a:rPr lang="en-US" sz="4000" b="1" dirty="0"/>
              <a:t>De-creation language (1:2-3)</a:t>
            </a:r>
          </a:p>
        </p:txBody>
      </p:sp>
      <p:pic>
        <p:nvPicPr>
          <p:cNvPr id="4" name="Picture 2" descr="Zephaniah 2:3 | Bible inspiration, Faith inspiration, Seek the lord">
            <a:extLst>
              <a:ext uri="{FF2B5EF4-FFF2-40B4-BE49-F238E27FC236}">
                <a16:creationId xmlns:a16="http://schemas.microsoft.com/office/drawing/2014/main" id="{022A89C6-4C31-D2DE-BB7F-76FA2130E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253887"/>
            <a:ext cx="2996717" cy="299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7D0B2CF-8F76-0F45-72C7-1849B4F02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3911303"/>
            <a:ext cx="2996717" cy="200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57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8B0B06-B174-748E-995A-B659EA92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16" y="0"/>
            <a:ext cx="5702222" cy="1651404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Who?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4F6E3-1E65-FF59-2B2C-F9DC32994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6857"/>
            <a:ext cx="5851338" cy="497114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Not fully devoted (1:5)</a:t>
            </a:r>
          </a:p>
          <a:p>
            <a:r>
              <a:rPr lang="en-US" sz="4000" b="1" dirty="0"/>
              <a:t>Keeping word (Josh 2:12; 6:22)</a:t>
            </a:r>
          </a:p>
          <a:p>
            <a:r>
              <a:rPr lang="en-US" sz="4000" b="1" dirty="0"/>
              <a:t>Dt 6:13</a:t>
            </a:r>
          </a:p>
          <a:p>
            <a:r>
              <a:rPr lang="en-US" sz="4000" b="1" dirty="0"/>
              <a:t>Dt 10:20</a:t>
            </a:r>
          </a:p>
          <a:p>
            <a:r>
              <a:rPr lang="en-US" sz="4000" b="1" dirty="0"/>
              <a:t>Milcom, god of Ammon (1 Kgs 11:5, 33; 2 Kgs 23:13)</a:t>
            </a:r>
          </a:p>
        </p:txBody>
      </p:sp>
      <p:pic>
        <p:nvPicPr>
          <p:cNvPr id="4" name="Picture 2" descr="Zephaniah 2:3 | Bible inspiration, Faith inspiration, Seek the lord">
            <a:extLst>
              <a:ext uri="{FF2B5EF4-FFF2-40B4-BE49-F238E27FC236}">
                <a16:creationId xmlns:a16="http://schemas.microsoft.com/office/drawing/2014/main" id="{86FBEF69-855C-3450-0B23-0012CCB22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253887"/>
            <a:ext cx="2996717" cy="299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EA7DD93F-715C-88B2-6BE3-BAA867613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3911303"/>
            <a:ext cx="2996717" cy="200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4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5AE8C-C162-1E72-E159-86AE463C6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16" y="100841"/>
            <a:ext cx="5702222" cy="1651404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Who?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9E313-B5CE-30A3-93AB-0FD919206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16" y="2046514"/>
            <a:ext cx="5702222" cy="4074200"/>
          </a:xfrm>
        </p:spPr>
        <p:txBody>
          <a:bodyPr>
            <a:normAutofit/>
          </a:bodyPr>
          <a:lstStyle/>
          <a:p>
            <a:r>
              <a:rPr lang="en-US" sz="4000" b="1" dirty="0"/>
              <a:t>Naaman (2 Kgs 5:15-18)</a:t>
            </a:r>
          </a:p>
          <a:p>
            <a:pPr marL="0" indent="0">
              <a:buNone/>
            </a:pPr>
            <a:endParaRPr lang="en-US" sz="4000" b="1" dirty="0"/>
          </a:p>
          <a:p>
            <a:r>
              <a:rPr lang="en-US" sz="4000" b="1" dirty="0"/>
              <a:t>Turned back (1:6)</a:t>
            </a:r>
          </a:p>
          <a:p>
            <a:r>
              <a:rPr lang="en-US" sz="4000" b="1" dirty="0"/>
              <a:t>Enoch, Noah, Abraham</a:t>
            </a:r>
          </a:p>
          <a:p>
            <a:r>
              <a:rPr lang="en-US" sz="4000" b="1" dirty="0"/>
              <a:t>Ps 78:56-58</a:t>
            </a:r>
          </a:p>
        </p:txBody>
      </p:sp>
      <p:pic>
        <p:nvPicPr>
          <p:cNvPr id="4" name="Picture 2" descr="Zephaniah 2:3 | Bible inspiration, Faith inspiration, Seek the lord">
            <a:extLst>
              <a:ext uri="{FF2B5EF4-FFF2-40B4-BE49-F238E27FC236}">
                <a16:creationId xmlns:a16="http://schemas.microsoft.com/office/drawing/2014/main" id="{5477D9E3-4D9C-92A1-52CE-DDD65723A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253887"/>
            <a:ext cx="2996717" cy="299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CB3557A-9399-F282-F701-7AC4BF4CA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3911303"/>
            <a:ext cx="2996717" cy="200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19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D551A-02FC-72D2-7352-AE008CCD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6337"/>
            <a:ext cx="5098053" cy="1651404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Who?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1A684-4B74-BC7D-4EE1-3F11531F5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16" y="2401330"/>
            <a:ext cx="5702222" cy="3719384"/>
          </a:xfrm>
        </p:spPr>
        <p:txBody>
          <a:bodyPr>
            <a:normAutofit/>
          </a:bodyPr>
          <a:lstStyle/>
          <a:p>
            <a:r>
              <a:rPr lang="en-US" sz="4000" b="1" dirty="0"/>
              <a:t>Not seek Lord/inquire of Him (1:6)</a:t>
            </a:r>
          </a:p>
          <a:p>
            <a:r>
              <a:rPr lang="en-US" sz="4000" b="1" dirty="0"/>
              <a:t>Relationship with God was not precious</a:t>
            </a:r>
          </a:p>
          <a:p>
            <a:r>
              <a:rPr lang="en-US" sz="4000" b="1" dirty="0"/>
              <a:t>2 Kgs 22:13</a:t>
            </a:r>
          </a:p>
        </p:txBody>
      </p:sp>
      <p:pic>
        <p:nvPicPr>
          <p:cNvPr id="4" name="Picture 2" descr="Zephaniah 2:3 | Bible inspiration, Faith inspiration, Seek the lord">
            <a:extLst>
              <a:ext uri="{FF2B5EF4-FFF2-40B4-BE49-F238E27FC236}">
                <a16:creationId xmlns:a16="http://schemas.microsoft.com/office/drawing/2014/main" id="{9ABEF448-51C2-8C4A-DF4C-371D9CC2E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253887"/>
            <a:ext cx="2996717" cy="299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37DD6B22-1590-86ED-607B-C01C9AB1D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3911303"/>
            <a:ext cx="2996717" cy="200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08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9C88D-FD4B-1A91-3863-9EC2EC7F3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6337"/>
            <a:ext cx="5098053" cy="1651404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Who?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78721-3ABD-1F6C-C05D-192FFB679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01330"/>
            <a:ext cx="5098053" cy="3719384"/>
          </a:xfrm>
        </p:spPr>
        <p:txBody>
          <a:bodyPr>
            <a:normAutofit/>
          </a:bodyPr>
          <a:lstStyle/>
          <a:p>
            <a:r>
              <a:rPr lang="en-US" sz="4800" b="1" dirty="0"/>
              <a:t>Stagnant (1:12)</a:t>
            </a:r>
          </a:p>
          <a:p>
            <a:r>
              <a:rPr lang="en-US" sz="4800" b="1" dirty="0"/>
              <a:t>No growth</a:t>
            </a:r>
          </a:p>
        </p:txBody>
      </p:sp>
      <p:pic>
        <p:nvPicPr>
          <p:cNvPr id="4" name="Picture 2" descr="Zephaniah 2:3 | Bible inspiration, Faith inspiration, Seek the lord">
            <a:extLst>
              <a:ext uri="{FF2B5EF4-FFF2-40B4-BE49-F238E27FC236}">
                <a16:creationId xmlns:a16="http://schemas.microsoft.com/office/drawing/2014/main" id="{4A2A74E1-760D-D404-1F96-78AF4B75F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253887"/>
            <a:ext cx="2996717" cy="299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B7647666-32A1-D651-9A8D-E4CDA36CD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3911303"/>
            <a:ext cx="2996717" cy="200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2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C80358-1F1E-1649-B7EC-3F5AC0911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16" y="253887"/>
            <a:ext cx="5577587" cy="1651404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8FEE4-8A50-D465-03D4-0F077E4D9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16" y="2046513"/>
            <a:ext cx="5702222" cy="4811487"/>
          </a:xfrm>
        </p:spPr>
        <p:txBody>
          <a:bodyPr>
            <a:normAutofit/>
          </a:bodyPr>
          <a:lstStyle/>
          <a:p>
            <a:r>
              <a:rPr lang="en-US" sz="4000" b="1" dirty="0"/>
              <a:t>Fully devoted (Mt 6:19-24)</a:t>
            </a:r>
          </a:p>
          <a:p>
            <a:r>
              <a:rPr lang="en-US" sz="4000" b="1" dirty="0"/>
              <a:t>Walked away (Rev 2:4)</a:t>
            </a:r>
          </a:p>
          <a:p>
            <a:r>
              <a:rPr lang="en-US" sz="4000" b="1" dirty="0"/>
              <a:t>Seeking Lord (Mt 7:7; 13:44-46)</a:t>
            </a:r>
          </a:p>
          <a:p>
            <a:r>
              <a:rPr lang="en-US" sz="4000" b="1" dirty="0"/>
              <a:t>Growth?</a:t>
            </a:r>
          </a:p>
        </p:txBody>
      </p:sp>
      <p:pic>
        <p:nvPicPr>
          <p:cNvPr id="4" name="Picture 2" descr="Zephaniah 2:3 | Bible inspiration, Faith inspiration, Seek the lord">
            <a:extLst>
              <a:ext uri="{FF2B5EF4-FFF2-40B4-BE49-F238E27FC236}">
                <a16:creationId xmlns:a16="http://schemas.microsoft.com/office/drawing/2014/main" id="{09DFC62C-FBE8-D643-71B5-2C8A655FC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253887"/>
            <a:ext cx="2996717" cy="299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6691FA8-7830-4118-B63C-7E0E202FA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3911303"/>
            <a:ext cx="2996717" cy="200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E4E9B-6C41-EB6F-551C-40F47F0D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6337"/>
            <a:ext cx="5098053" cy="1651404"/>
          </a:xfrm>
        </p:spPr>
        <p:txBody>
          <a:bodyPr>
            <a:normAutofit/>
          </a:bodyPr>
          <a:lstStyle/>
          <a:p>
            <a:endParaRPr lang="en-US" sz="3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78BC2-9116-4A62-7F5A-42457B824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01330"/>
            <a:ext cx="5098053" cy="3719384"/>
          </a:xfrm>
        </p:spPr>
        <p:txBody>
          <a:bodyPr>
            <a:normAutofit/>
          </a:bodyPr>
          <a:lstStyle/>
          <a:p>
            <a:endParaRPr lang="en-US" sz="1700"/>
          </a:p>
        </p:txBody>
      </p:sp>
      <p:pic>
        <p:nvPicPr>
          <p:cNvPr id="4" name="Picture 2" descr="Zephaniah 2:3 | Bible inspiration, Faith inspiration, Seek the lord">
            <a:extLst>
              <a:ext uri="{FF2B5EF4-FFF2-40B4-BE49-F238E27FC236}">
                <a16:creationId xmlns:a16="http://schemas.microsoft.com/office/drawing/2014/main" id="{CBD4919F-3C1F-600C-19EE-41535C59E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253887"/>
            <a:ext cx="2996717" cy="299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F8E147F2-CF10-78EC-A76B-6D1651267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167" y="3911303"/>
            <a:ext cx="2996717" cy="200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70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201</TotalTime>
  <Words>161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1:1</vt:lpstr>
      <vt:lpstr>Judgement</vt:lpstr>
      <vt:lpstr>Who?</vt:lpstr>
      <vt:lpstr>Who?</vt:lpstr>
      <vt:lpstr>Who?</vt:lpstr>
      <vt:lpstr>Who?</vt:lpstr>
      <vt:lpstr>Application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Peeler</dc:creator>
  <cp:lastModifiedBy>Nathan Peeler</cp:lastModifiedBy>
  <cp:revision>1</cp:revision>
  <dcterms:created xsi:type="dcterms:W3CDTF">2023-10-08T03:36:17Z</dcterms:created>
  <dcterms:modified xsi:type="dcterms:W3CDTF">2023-10-08T06:57:37Z</dcterms:modified>
</cp:coreProperties>
</file>