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7" r:id="rId4"/>
    <p:sldId id="266" r:id="rId5"/>
    <p:sldId id="257" r:id="rId6"/>
    <p:sldId id="262" r:id="rId7"/>
    <p:sldId id="261" r:id="rId8"/>
    <p:sldId id="268" r:id="rId9"/>
    <p:sldId id="258" r:id="rId10"/>
    <p:sldId id="269" r:id="rId11"/>
    <p:sldId id="270" r:id="rId12"/>
    <p:sldId id="271" r:id="rId13"/>
    <p:sldId id="272" r:id="rId14"/>
    <p:sldId id="276" r:id="rId15"/>
    <p:sldId id="277" r:id="rId16"/>
    <p:sldId id="273" r:id="rId17"/>
    <p:sldId id="260" r:id="rId18"/>
    <p:sldId id="284" r:id="rId19"/>
    <p:sldId id="279" r:id="rId20"/>
    <p:sldId id="280" r:id="rId21"/>
    <p:sldId id="259" r:id="rId22"/>
    <p:sldId id="281" r:id="rId23"/>
    <p:sldId id="282" r:id="rId24"/>
    <p:sldId id="283" r:id="rId25"/>
    <p:sldId id="286" r:id="rId26"/>
    <p:sldId id="288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7064C-6230-4A7D-A9A5-94568ACD9AE4}" v="219" dt="2023-12-24T02:59:15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Peeler" userId="b4ccb982f9c765e5" providerId="LiveId" clId="{6C67064C-6230-4A7D-A9A5-94568ACD9AE4}"/>
    <pc:docChg chg="undo custSel addSld delSld modSld sldOrd">
      <pc:chgData name="Nathan Peeler" userId="b4ccb982f9c765e5" providerId="LiveId" clId="{6C67064C-6230-4A7D-A9A5-94568ACD9AE4}" dt="2023-12-24T02:59:18.125" v="1140" actId="47"/>
      <pc:docMkLst>
        <pc:docMk/>
      </pc:docMkLst>
      <pc:sldChg chg="modSp mod modAnim">
        <pc:chgData name="Nathan Peeler" userId="b4ccb982f9c765e5" providerId="LiveId" clId="{6C67064C-6230-4A7D-A9A5-94568ACD9AE4}" dt="2023-12-10T04:52:23.240" v="494" actId="14100"/>
        <pc:sldMkLst>
          <pc:docMk/>
          <pc:sldMk cId="3404848214" sldId="258"/>
        </pc:sldMkLst>
        <pc:spChg chg="mod">
          <ac:chgData name="Nathan Peeler" userId="b4ccb982f9c765e5" providerId="LiveId" clId="{6C67064C-6230-4A7D-A9A5-94568ACD9AE4}" dt="2023-12-10T04:52:23.240" v="494" actId="14100"/>
          <ac:spMkLst>
            <pc:docMk/>
            <pc:sldMk cId="3404848214" sldId="258"/>
            <ac:spMk id="3" creationId="{768A26E1-BB7F-CE74-6AEF-B2363974075C}"/>
          </ac:spMkLst>
        </pc:spChg>
      </pc:sldChg>
      <pc:sldChg chg="del">
        <pc:chgData name="Nathan Peeler" userId="b4ccb982f9c765e5" providerId="LiveId" clId="{6C67064C-6230-4A7D-A9A5-94568ACD9AE4}" dt="2023-12-17T03:26:58.527" v="913" actId="47"/>
        <pc:sldMkLst>
          <pc:docMk/>
          <pc:sldMk cId="770856415" sldId="259"/>
        </pc:sldMkLst>
      </pc:sldChg>
      <pc:sldChg chg="delSp add setBg delDesignElem">
        <pc:chgData name="Nathan Peeler" userId="b4ccb982f9c765e5" providerId="LiveId" clId="{6C67064C-6230-4A7D-A9A5-94568ACD9AE4}" dt="2023-12-23T22:35:43.119" v="922"/>
        <pc:sldMkLst>
          <pc:docMk/>
          <pc:sldMk cId="3163372781" sldId="259"/>
        </pc:sldMkLst>
        <pc:spChg chg="del">
          <ac:chgData name="Nathan Peeler" userId="b4ccb982f9c765e5" providerId="LiveId" clId="{6C67064C-6230-4A7D-A9A5-94568ACD9AE4}" dt="2023-12-23T22:35:43.119" v="922"/>
          <ac:spMkLst>
            <pc:docMk/>
            <pc:sldMk cId="3163372781" sldId="259"/>
            <ac:spMk id="3079" creationId="{C0763A76-9F1C-4FC5-82B7-DD475DA461B2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3163372781" sldId="259"/>
            <ac:spMk id="3081" creationId="{E81BF4F6-F2CF-4984-9D14-D6966D92F99F}"/>
          </ac:spMkLst>
        </pc:spChg>
      </pc:sldChg>
      <pc:sldChg chg="modSp mod ord modAnim">
        <pc:chgData name="Nathan Peeler" userId="b4ccb982f9c765e5" providerId="LiveId" clId="{6C67064C-6230-4A7D-A9A5-94568ACD9AE4}" dt="2023-12-10T03:13:51.463" v="32"/>
        <pc:sldMkLst>
          <pc:docMk/>
          <pc:sldMk cId="1918409041" sldId="261"/>
        </pc:sldMkLst>
        <pc:spChg chg="mod">
          <ac:chgData name="Nathan Peeler" userId="b4ccb982f9c765e5" providerId="LiveId" clId="{6C67064C-6230-4A7D-A9A5-94568ACD9AE4}" dt="2023-12-10T03:13:05.957" v="5" actId="20577"/>
          <ac:spMkLst>
            <pc:docMk/>
            <pc:sldMk cId="1918409041" sldId="261"/>
            <ac:spMk id="2" creationId="{BA51F5FD-DCC9-5B4C-9113-BD4C67A75353}"/>
          </ac:spMkLst>
        </pc:spChg>
        <pc:spChg chg="mod">
          <ac:chgData name="Nathan Peeler" userId="b4ccb982f9c765e5" providerId="LiveId" clId="{6C67064C-6230-4A7D-A9A5-94568ACD9AE4}" dt="2023-12-10T03:13:33.214" v="30" actId="20577"/>
          <ac:spMkLst>
            <pc:docMk/>
            <pc:sldMk cId="1918409041" sldId="261"/>
            <ac:spMk id="3" creationId="{D8509A32-9BB6-7499-FD9C-890C706BECAD}"/>
          </ac:spMkLst>
        </pc:spChg>
      </pc:sldChg>
      <pc:sldChg chg="modSp">
        <pc:chgData name="Nathan Peeler" userId="b4ccb982f9c765e5" providerId="LiveId" clId="{6C67064C-6230-4A7D-A9A5-94568ACD9AE4}" dt="2023-12-10T03:14:00.155" v="35" actId="403"/>
        <pc:sldMkLst>
          <pc:docMk/>
          <pc:sldMk cId="1002472985" sldId="262"/>
        </pc:sldMkLst>
        <pc:spChg chg="mod">
          <ac:chgData name="Nathan Peeler" userId="b4ccb982f9c765e5" providerId="LiveId" clId="{6C67064C-6230-4A7D-A9A5-94568ACD9AE4}" dt="2023-12-10T03:14:00.155" v="35" actId="403"/>
          <ac:spMkLst>
            <pc:docMk/>
            <pc:sldMk cId="1002472985" sldId="262"/>
            <ac:spMk id="3" creationId="{4FC4D55F-9C50-1C9B-A82D-E207DE24A411}"/>
          </ac:spMkLst>
        </pc:spChg>
      </pc:sldChg>
      <pc:sldChg chg="delSp add setBg delDesignElem">
        <pc:chgData name="Nathan Peeler" userId="b4ccb982f9c765e5" providerId="LiveId" clId="{6C67064C-6230-4A7D-A9A5-94568ACD9AE4}" dt="2023-12-23T22:35:43.119" v="922"/>
        <pc:sldMkLst>
          <pc:docMk/>
          <pc:sldMk cId="2918969558" sldId="263"/>
        </pc:sldMkLst>
        <pc:grpChg chg="del">
          <ac:chgData name="Nathan Peeler" userId="b4ccb982f9c765e5" providerId="LiveId" clId="{6C67064C-6230-4A7D-A9A5-94568ACD9AE4}" dt="2023-12-23T22:35:43.119" v="922"/>
          <ac:grpSpMkLst>
            <pc:docMk/>
            <pc:sldMk cId="2918969558" sldId="263"/>
            <ac:grpSpMk id="7175" creationId="{3AFCAD34-1AFC-BC1A-F6B2-C34C63912EAB}"/>
          </ac:grpSpMkLst>
        </pc:grpChg>
      </pc:sldChg>
      <pc:sldChg chg="addSp delSp modSp new mod setBg">
        <pc:chgData name="Nathan Peeler" userId="b4ccb982f9c765e5" providerId="LiveId" clId="{6C67064C-6230-4A7D-A9A5-94568ACD9AE4}" dt="2023-12-10T03:16:50.753" v="39" actId="26606"/>
        <pc:sldMkLst>
          <pc:docMk/>
          <pc:sldMk cId="3699007440" sldId="268"/>
        </pc:sldMkLst>
        <pc:spChg chg="del">
          <ac:chgData name="Nathan Peeler" userId="b4ccb982f9c765e5" providerId="LiveId" clId="{6C67064C-6230-4A7D-A9A5-94568ACD9AE4}" dt="2023-12-10T03:16:50.753" v="39" actId="26606"/>
          <ac:spMkLst>
            <pc:docMk/>
            <pc:sldMk cId="3699007440" sldId="268"/>
            <ac:spMk id="2" creationId="{AFF505FB-7DC1-778F-B13D-54EE4A178E84}"/>
          </ac:spMkLst>
        </pc:spChg>
        <pc:spChg chg="del">
          <ac:chgData name="Nathan Peeler" userId="b4ccb982f9c765e5" providerId="LiveId" clId="{6C67064C-6230-4A7D-A9A5-94568ACD9AE4}" dt="2023-12-10T03:16:50.753" v="39" actId="26606"/>
          <ac:spMkLst>
            <pc:docMk/>
            <pc:sldMk cId="3699007440" sldId="268"/>
            <ac:spMk id="3" creationId="{4A2C73D7-54FA-0EE9-B973-20CC156EB51D}"/>
          </ac:spMkLst>
        </pc:spChg>
        <pc:spChg chg="add">
          <ac:chgData name="Nathan Peeler" userId="b4ccb982f9c765e5" providerId="LiveId" clId="{6C67064C-6230-4A7D-A9A5-94568ACD9AE4}" dt="2023-12-10T03:16:50.753" v="39" actId="26606"/>
          <ac:spMkLst>
            <pc:docMk/>
            <pc:sldMk cId="3699007440" sldId="268"/>
            <ac:spMk id="1031" creationId="{42A4FC2C-047E-45A5-965D-8E1E3BF09BC6}"/>
          </ac:spMkLst>
        </pc:spChg>
        <pc:picChg chg="add">
          <ac:chgData name="Nathan Peeler" userId="b4ccb982f9c765e5" providerId="LiveId" clId="{6C67064C-6230-4A7D-A9A5-94568ACD9AE4}" dt="2023-12-10T03:16:50.753" v="39" actId="26606"/>
          <ac:picMkLst>
            <pc:docMk/>
            <pc:sldMk cId="3699007440" sldId="268"/>
            <ac:picMk id="1026" creationId="{6026065E-5E69-B36F-1EDD-3A83F08C7BE0}"/>
          </ac:picMkLst>
        </pc:picChg>
        <pc:picChg chg="add del mod replId">
          <ac:chgData name="Nathan Peeler" userId="b4ccb982f9c765e5" providerId="LiveId" clId="{6C67064C-6230-4A7D-A9A5-94568ACD9AE4}" dt="2023-12-10T03:16:50.753" v="39" actId="26606"/>
          <ac:picMkLst>
            <pc:docMk/>
            <pc:sldMk cId="3699007440" sldId="268"/>
            <ac:picMk id="1028" creationId="{19B48F0D-0EED-3E04-98EF-DFA483ACF457}"/>
          </ac:picMkLst>
        </pc:picChg>
      </pc:sldChg>
      <pc:sldChg chg="addSp delSp modSp new mod setBg modAnim">
        <pc:chgData name="Nathan Peeler" userId="b4ccb982f9c765e5" providerId="LiveId" clId="{6C67064C-6230-4A7D-A9A5-94568ACD9AE4}" dt="2023-12-10T03:50:01.061" v="174" actId="5793"/>
        <pc:sldMkLst>
          <pc:docMk/>
          <pc:sldMk cId="3481371973" sldId="269"/>
        </pc:sldMkLst>
        <pc:spChg chg="add del">
          <ac:chgData name="Nathan Peeler" userId="b4ccb982f9c765e5" providerId="LiveId" clId="{6C67064C-6230-4A7D-A9A5-94568ACD9AE4}" dt="2023-12-10T03:41:16.619" v="44" actId="26606"/>
          <ac:spMkLst>
            <pc:docMk/>
            <pc:sldMk cId="3481371973" sldId="269"/>
            <ac:spMk id="2" creationId="{5FFF361A-9B32-279A-3914-DFC501A4B0B4}"/>
          </ac:spMkLst>
        </pc:spChg>
        <pc:spChg chg="add del">
          <ac:chgData name="Nathan Peeler" userId="b4ccb982f9c765e5" providerId="LiveId" clId="{6C67064C-6230-4A7D-A9A5-94568ACD9AE4}" dt="2023-12-10T03:41:19.073" v="47" actId="26606"/>
          <ac:spMkLst>
            <pc:docMk/>
            <pc:sldMk cId="3481371973" sldId="269"/>
            <ac:spMk id="2" creationId="{A16EC8BA-6594-0DB2-1743-15E841DF3481}"/>
          </ac:spMkLst>
        </pc:spChg>
        <pc:spChg chg="add mod">
          <ac:chgData name="Nathan Peeler" userId="b4ccb982f9c765e5" providerId="LiveId" clId="{6C67064C-6230-4A7D-A9A5-94568ACD9AE4}" dt="2023-12-10T03:43:32.728" v="117" actId="403"/>
          <ac:spMkLst>
            <pc:docMk/>
            <pc:sldMk cId="3481371973" sldId="269"/>
            <ac:spMk id="2" creationId="{ACC8B99F-697B-A033-0590-DFA0CCD78CD9}"/>
          </ac:spMkLst>
        </pc:spChg>
        <pc:spChg chg="add del">
          <ac:chgData name="Nathan Peeler" userId="b4ccb982f9c765e5" providerId="LiveId" clId="{6C67064C-6230-4A7D-A9A5-94568ACD9AE4}" dt="2023-12-10T03:41:19.073" v="47" actId="26606"/>
          <ac:spMkLst>
            <pc:docMk/>
            <pc:sldMk cId="3481371973" sldId="269"/>
            <ac:spMk id="3" creationId="{1565A4DD-E507-4EC9-45C8-61091397095D}"/>
          </ac:spMkLst>
        </pc:spChg>
        <pc:spChg chg="add mod">
          <ac:chgData name="Nathan Peeler" userId="b4ccb982f9c765e5" providerId="LiveId" clId="{6C67064C-6230-4A7D-A9A5-94568ACD9AE4}" dt="2023-12-10T03:50:01.061" v="174" actId="5793"/>
          <ac:spMkLst>
            <pc:docMk/>
            <pc:sldMk cId="3481371973" sldId="269"/>
            <ac:spMk id="3" creationId="{48F57F9F-EA5E-A5BA-28CC-58EEE2043013}"/>
          </ac:spMkLst>
        </pc:spChg>
        <pc:spChg chg="add del">
          <ac:chgData name="Nathan Peeler" userId="b4ccb982f9c765e5" providerId="LiveId" clId="{6C67064C-6230-4A7D-A9A5-94568ACD9AE4}" dt="2023-12-10T03:41:16.619" v="44" actId="26606"/>
          <ac:spMkLst>
            <pc:docMk/>
            <pc:sldMk cId="3481371973" sldId="269"/>
            <ac:spMk id="3" creationId="{67334485-EB9A-C02A-3052-9809D5F7BA7E}"/>
          </ac:spMkLst>
        </pc:spChg>
        <pc:spChg chg="add mod">
          <ac:chgData name="Nathan Peeler" userId="b4ccb982f9c765e5" providerId="LiveId" clId="{6C67064C-6230-4A7D-A9A5-94568ACD9AE4}" dt="2023-12-10T03:41:44.588" v="52" actId="208"/>
          <ac:spMkLst>
            <pc:docMk/>
            <pc:sldMk cId="3481371973" sldId="269"/>
            <ac:spMk id="4" creationId="{0F56A143-5BC6-2A5A-2AB8-6B39EF7ACA82}"/>
          </ac:spMkLst>
        </pc:spChg>
        <pc:spChg chg="add del mod replId">
          <ac:chgData name="Nathan Peeler" userId="b4ccb982f9c765e5" providerId="LiveId" clId="{6C67064C-6230-4A7D-A9A5-94568ACD9AE4}" dt="2023-12-10T03:41:23.579" v="49" actId="26606"/>
          <ac:spMkLst>
            <pc:docMk/>
            <pc:sldMk cId="3481371973" sldId="269"/>
            <ac:spMk id="2055" creationId="{7909CF06-03EB-B685-A0FD-606C57C79A60}"/>
          </ac:spMkLst>
        </pc:spChg>
        <pc:spChg chg="add del">
          <ac:chgData name="Nathan Peeler" userId="b4ccb982f9c765e5" providerId="LiveId" clId="{6C67064C-6230-4A7D-A9A5-94568ACD9AE4}" dt="2023-12-10T03:41:16.619" v="44" actId="26606"/>
          <ac:spMkLst>
            <pc:docMk/>
            <pc:sldMk cId="3481371973" sldId="269"/>
            <ac:spMk id="2055" creationId="{F13C74B1-5B17-4795-BED0-7140497B445A}"/>
          </ac:spMkLst>
        </pc:spChg>
        <pc:spChg chg="add del mod replId">
          <ac:chgData name="Nathan Peeler" userId="b4ccb982f9c765e5" providerId="LiveId" clId="{6C67064C-6230-4A7D-A9A5-94568ACD9AE4}" dt="2023-12-10T03:41:23.579" v="49" actId="26606"/>
          <ac:spMkLst>
            <pc:docMk/>
            <pc:sldMk cId="3481371973" sldId="269"/>
            <ac:spMk id="2056" creationId="{2993A68D-2A5A-38C6-7468-4E180FAC8A85}"/>
          </ac:spMkLst>
        </pc:spChg>
        <pc:spChg chg="add del">
          <ac:chgData name="Nathan Peeler" userId="b4ccb982f9c765e5" providerId="LiveId" clId="{6C67064C-6230-4A7D-A9A5-94568ACD9AE4}" dt="2023-12-10T03:41:16.619" v="44" actId="26606"/>
          <ac:spMkLst>
            <pc:docMk/>
            <pc:sldMk cId="3481371973" sldId="269"/>
            <ac:spMk id="2057" creationId="{D4974D33-8DC5-464E-8C6D-BE58F0669C17}"/>
          </ac:spMkLst>
        </pc:spChg>
        <pc:grpChg chg="add">
          <ac:chgData name="Nathan Peeler" userId="b4ccb982f9c765e5" providerId="LiveId" clId="{6C67064C-6230-4A7D-A9A5-94568ACD9AE4}" dt="2023-12-10T03:41:23.579" v="49" actId="26606"/>
          <ac:grpSpMkLst>
            <pc:docMk/>
            <pc:sldMk cId="3481371973" sldId="269"/>
            <ac:grpSpMk id="2052" creationId="{BE589684-54CA-64D8-C963-5F19FF75BF72}"/>
          </ac:grpSpMkLst>
        </pc:grpChg>
        <pc:grpChg chg="add del">
          <ac:chgData name="Nathan Peeler" userId="b4ccb982f9c765e5" providerId="LiveId" clId="{6C67064C-6230-4A7D-A9A5-94568ACD9AE4}" dt="2023-12-10T03:41:19.073" v="47" actId="26606"/>
          <ac:grpSpMkLst>
            <pc:docMk/>
            <pc:sldMk cId="3481371973" sldId="269"/>
            <ac:grpSpMk id="2059" creationId="{6258F736-B256-8039-9DC6-F4E49A5C5AD5}"/>
          </ac:grpSpMkLst>
        </pc:grpChg>
        <pc:picChg chg="add del">
          <ac:chgData name="Nathan Peeler" userId="b4ccb982f9c765e5" providerId="LiveId" clId="{6C67064C-6230-4A7D-A9A5-94568ACD9AE4}" dt="2023-12-10T03:41:16.619" v="44" actId="26606"/>
          <ac:picMkLst>
            <pc:docMk/>
            <pc:sldMk cId="3481371973" sldId="269"/>
            <ac:picMk id="2050" creationId="{12005B64-5EAB-9323-73DB-56DAE9F4EE2C}"/>
          </ac:picMkLst>
        </pc:picChg>
        <pc:picChg chg="add del">
          <ac:chgData name="Nathan Peeler" userId="b4ccb982f9c765e5" providerId="LiveId" clId="{6C67064C-6230-4A7D-A9A5-94568ACD9AE4}" dt="2023-12-10T03:41:19.073" v="47" actId="26606"/>
          <ac:picMkLst>
            <pc:docMk/>
            <pc:sldMk cId="3481371973" sldId="269"/>
            <ac:picMk id="2050" creationId="{450C1103-3C2F-D6AF-60FA-BA1F4964B684}"/>
          </ac:picMkLst>
        </pc:picChg>
        <pc:picChg chg="add">
          <ac:chgData name="Nathan Peeler" userId="b4ccb982f9c765e5" providerId="LiveId" clId="{6C67064C-6230-4A7D-A9A5-94568ACD9AE4}" dt="2023-12-10T03:41:23.579" v="49" actId="26606"/>
          <ac:picMkLst>
            <pc:docMk/>
            <pc:sldMk cId="3481371973" sldId="269"/>
            <ac:picMk id="2050" creationId="{FE5D78A3-A8D2-9A69-54F5-419E58CB9D62}"/>
          </ac:picMkLst>
        </pc:picChg>
        <pc:picChg chg="add del mod replId">
          <ac:chgData name="Nathan Peeler" userId="b4ccb982f9c765e5" providerId="LiveId" clId="{6C67064C-6230-4A7D-A9A5-94568ACD9AE4}" dt="2023-12-10T03:41:23.579" v="49" actId="26606"/>
          <ac:picMkLst>
            <pc:docMk/>
            <pc:sldMk cId="3481371973" sldId="269"/>
            <ac:picMk id="2057" creationId="{9A3D8304-3D9E-EA39-A190-FF07F4518457}"/>
          </ac:picMkLst>
        </pc:picChg>
      </pc:sldChg>
      <pc:sldChg chg="addSp delSp modSp new mod setBg modAnim">
        <pc:chgData name="Nathan Peeler" userId="b4ccb982f9c765e5" providerId="LiveId" clId="{6C67064C-6230-4A7D-A9A5-94568ACD9AE4}" dt="2023-12-10T04:32:37.634" v="490" actId="1076"/>
        <pc:sldMkLst>
          <pc:docMk/>
          <pc:sldMk cId="1967412598" sldId="270"/>
        </pc:sldMkLst>
        <pc:spChg chg="add mod">
          <ac:chgData name="Nathan Peeler" userId="b4ccb982f9c765e5" providerId="LiveId" clId="{6C67064C-6230-4A7D-A9A5-94568ACD9AE4}" dt="2023-12-10T04:00:26.740" v="304" actId="14100"/>
          <ac:spMkLst>
            <pc:docMk/>
            <pc:sldMk cId="1967412598" sldId="270"/>
            <ac:spMk id="2" creationId="{55FDD209-3D11-E4DB-C98C-A4EB13B05F1A}"/>
          </ac:spMkLst>
        </pc:spChg>
        <pc:spChg chg="add mod">
          <ac:chgData name="Nathan Peeler" userId="b4ccb982f9c765e5" providerId="LiveId" clId="{6C67064C-6230-4A7D-A9A5-94568ACD9AE4}" dt="2023-12-10T04:00:49.671" v="307" actId="20577"/>
          <ac:spMkLst>
            <pc:docMk/>
            <pc:sldMk cId="1967412598" sldId="270"/>
            <ac:spMk id="3" creationId="{DA59D5F8-E088-BC22-91E9-F2D7305435B5}"/>
          </ac:spMkLst>
        </pc:spChg>
        <pc:spChg chg="del mod replId">
          <ac:chgData name="Nathan Peeler" userId="b4ccb982f9c765e5" providerId="LiveId" clId="{6C67064C-6230-4A7D-A9A5-94568ACD9AE4}" dt="2023-12-10T03:57:05.630" v="205" actId="26606"/>
          <ac:spMkLst>
            <pc:docMk/>
            <pc:sldMk cId="1967412598" sldId="270"/>
            <ac:spMk id="6" creationId="{D190C791-EBCC-8232-8A99-457D93AABC23}"/>
          </ac:spMkLst>
        </pc:spChg>
        <pc:spChg chg="del mod replId">
          <ac:chgData name="Nathan Peeler" userId="b4ccb982f9c765e5" providerId="LiveId" clId="{6C67064C-6230-4A7D-A9A5-94568ACD9AE4}" dt="2023-12-10T03:57:05.630" v="205" actId="26606"/>
          <ac:spMkLst>
            <pc:docMk/>
            <pc:sldMk cId="1967412598" sldId="270"/>
            <ac:spMk id="7" creationId="{318BD893-F891-41F5-A438-E69BEF08A944}"/>
          </ac:spMkLst>
        </pc:spChg>
        <pc:spChg chg="add del">
          <ac:chgData name="Nathan Peeler" userId="b4ccb982f9c765e5" providerId="LiveId" clId="{6C67064C-6230-4A7D-A9A5-94568ACD9AE4}" dt="2023-12-10T03:57:41.984" v="211" actId="26606"/>
          <ac:spMkLst>
            <pc:docMk/>
            <pc:sldMk cId="1967412598" sldId="270"/>
            <ac:spMk id="9" creationId="{F13C74B1-5B17-4795-BED0-7140497B445A}"/>
          </ac:spMkLst>
        </pc:spChg>
        <pc:spChg chg="add del">
          <ac:chgData name="Nathan Peeler" userId="b4ccb982f9c765e5" providerId="LiveId" clId="{6C67064C-6230-4A7D-A9A5-94568ACD9AE4}" dt="2023-12-10T03:57:41.984" v="211" actId="26606"/>
          <ac:spMkLst>
            <pc:docMk/>
            <pc:sldMk cId="1967412598" sldId="270"/>
            <ac:spMk id="11" creationId="{D4974D33-8DC5-464E-8C6D-BE58F0669C17}"/>
          </ac:spMkLst>
        </pc:spChg>
        <pc:spChg chg="add del mod replId">
          <ac:chgData name="Nathan Peeler" userId="b4ccb982f9c765e5" providerId="LiveId" clId="{6C67064C-6230-4A7D-A9A5-94568ACD9AE4}" dt="2023-12-10T03:57:41.984" v="211" actId="26606"/>
          <ac:spMkLst>
            <pc:docMk/>
            <pc:sldMk cId="1967412598" sldId="270"/>
            <ac:spMk id="13" creationId="{E5A699AB-B5D1-A31A-690C-062891BAB8BB}"/>
          </ac:spMkLst>
        </pc:spChg>
        <pc:spChg chg="add del mod replId">
          <ac:chgData name="Nathan Peeler" userId="b4ccb982f9c765e5" providerId="LiveId" clId="{6C67064C-6230-4A7D-A9A5-94568ACD9AE4}" dt="2023-12-10T03:57:41.984" v="211" actId="26606"/>
          <ac:spMkLst>
            <pc:docMk/>
            <pc:sldMk cId="1967412598" sldId="270"/>
            <ac:spMk id="14" creationId="{031A2CE3-D693-631B-181E-E72E1E8F3110}"/>
          </ac:spMkLst>
        </pc:spChg>
        <pc:spChg chg="add">
          <ac:chgData name="Nathan Peeler" userId="b4ccb982f9c765e5" providerId="LiveId" clId="{6C67064C-6230-4A7D-A9A5-94568ACD9AE4}" dt="2023-12-10T03:57:41.984" v="211" actId="26606"/>
          <ac:spMkLst>
            <pc:docMk/>
            <pc:sldMk cId="1967412598" sldId="270"/>
            <ac:spMk id="16" creationId="{743AA782-23D1-4521-8CAD-47662984AA08}"/>
          </ac:spMkLst>
        </pc:spChg>
        <pc:spChg chg="add">
          <ac:chgData name="Nathan Peeler" userId="b4ccb982f9c765e5" providerId="LiveId" clId="{6C67064C-6230-4A7D-A9A5-94568ACD9AE4}" dt="2023-12-10T03:57:41.984" v="211" actId="26606"/>
          <ac:spMkLst>
            <pc:docMk/>
            <pc:sldMk cId="1967412598" sldId="270"/>
            <ac:spMk id="18" creationId="{71877DBC-BB60-40F0-AC93-2ACDBAAE60CE}"/>
          </ac:spMkLst>
        </pc:spChg>
        <pc:picChg chg="add del">
          <ac:chgData name="Nathan Peeler" userId="b4ccb982f9c765e5" providerId="LiveId" clId="{6C67064C-6230-4A7D-A9A5-94568ACD9AE4}" dt="2023-12-10T04:31:55.946" v="485" actId="478"/>
          <ac:picMkLst>
            <pc:docMk/>
            <pc:sldMk cId="1967412598" sldId="270"/>
            <ac:picMk id="4" creationId="{02527F0F-515E-2A73-06C9-4BBCDAC70E8C}"/>
          </ac:picMkLst>
        </pc:picChg>
        <pc:picChg chg="add del mod replId">
          <ac:chgData name="Nathan Peeler" userId="b4ccb982f9c765e5" providerId="LiveId" clId="{6C67064C-6230-4A7D-A9A5-94568ACD9AE4}" dt="2023-12-10T03:57:05.630" v="205" actId="26606"/>
          <ac:picMkLst>
            <pc:docMk/>
            <pc:sldMk cId="1967412598" sldId="270"/>
            <ac:picMk id="8" creationId="{5FD03642-667B-E326-B1A5-3FAAA7217807}"/>
          </ac:picMkLst>
        </pc:picChg>
        <pc:picChg chg="add del mod replId">
          <ac:chgData name="Nathan Peeler" userId="b4ccb982f9c765e5" providerId="LiveId" clId="{6C67064C-6230-4A7D-A9A5-94568ACD9AE4}" dt="2023-12-10T03:57:41.984" v="211" actId="26606"/>
          <ac:picMkLst>
            <pc:docMk/>
            <pc:sldMk cId="1967412598" sldId="270"/>
            <ac:picMk id="15" creationId="{2A424301-4F7D-C8F4-BF26-D3E547C92041}"/>
          </ac:picMkLst>
        </pc:picChg>
        <pc:picChg chg="add del">
          <ac:chgData name="Nathan Peeler" userId="b4ccb982f9c765e5" providerId="LiveId" clId="{6C67064C-6230-4A7D-A9A5-94568ACD9AE4}" dt="2023-12-10T04:32:06.481" v="487"/>
          <ac:picMkLst>
            <pc:docMk/>
            <pc:sldMk cId="1967412598" sldId="270"/>
            <ac:picMk id="5122" creationId="{DA4891D4-13C7-417D-079D-C203C824FF5D}"/>
          </ac:picMkLst>
        </pc:picChg>
        <pc:picChg chg="add mod">
          <ac:chgData name="Nathan Peeler" userId="b4ccb982f9c765e5" providerId="LiveId" clId="{6C67064C-6230-4A7D-A9A5-94568ACD9AE4}" dt="2023-12-10T04:32:37.634" v="490" actId="1076"/>
          <ac:picMkLst>
            <pc:docMk/>
            <pc:sldMk cId="1967412598" sldId="270"/>
            <ac:picMk id="5124" creationId="{287C42C3-215E-325D-8141-C62A38F16B9B}"/>
          </ac:picMkLst>
        </pc:picChg>
      </pc:sldChg>
      <pc:sldChg chg="addSp delSp modSp new mod setBg modAnim">
        <pc:chgData name="Nathan Peeler" userId="b4ccb982f9c765e5" providerId="LiveId" clId="{6C67064C-6230-4A7D-A9A5-94568ACD9AE4}" dt="2023-12-10T04:17:02.011" v="411"/>
        <pc:sldMkLst>
          <pc:docMk/>
          <pc:sldMk cId="1798873439" sldId="271"/>
        </pc:sldMkLst>
        <pc:spChg chg="add mod">
          <ac:chgData name="Nathan Peeler" userId="b4ccb982f9c765e5" providerId="LiveId" clId="{6C67064C-6230-4A7D-A9A5-94568ACD9AE4}" dt="2023-12-10T04:02:47.100" v="347" actId="27636"/>
          <ac:spMkLst>
            <pc:docMk/>
            <pc:sldMk cId="1798873439" sldId="271"/>
            <ac:spMk id="2" creationId="{B798BDC7-6D08-6B02-DD2B-8624604183C5}"/>
          </ac:spMkLst>
        </pc:spChg>
        <pc:spChg chg="add mod">
          <ac:chgData name="Nathan Peeler" userId="b4ccb982f9c765e5" providerId="LiveId" clId="{6C67064C-6230-4A7D-A9A5-94568ACD9AE4}" dt="2023-12-10T04:16:55.304" v="409" actId="5793"/>
          <ac:spMkLst>
            <pc:docMk/>
            <pc:sldMk cId="1798873439" sldId="271"/>
            <ac:spMk id="3" creationId="{7FCFBE41-9F26-A9A0-B806-5BA41DD751C3}"/>
          </ac:spMkLst>
        </pc:spChg>
        <pc:spChg chg="add mod">
          <ac:chgData name="Nathan Peeler" userId="b4ccb982f9c765e5" providerId="LiveId" clId="{6C67064C-6230-4A7D-A9A5-94568ACD9AE4}" dt="2023-12-10T04:01:32.032" v="311" actId="14100"/>
          <ac:spMkLst>
            <pc:docMk/>
            <pc:sldMk cId="1798873439" sldId="271"/>
            <ac:spMk id="5" creationId="{9D8C1862-4401-83B5-BDEE-481D3779E1C1}"/>
          </ac:spMkLst>
        </pc:spChg>
        <pc:spChg chg="del mod replId">
          <ac:chgData name="Nathan Peeler" userId="b4ccb982f9c765e5" providerId="LiveId" clId="{6C67064C-6230-4A7D-A9A5-94568ACD9AE4}" dt="2023-12-10T03:57:29.927" v="209" actId="26606"/>
          <ac:spMkLst>
            <pc:docMk/>
            <pc:sldMk cId="1798873439" sldId="271"/>
            <ac:spMk id="6" creationId="{B9400609-F61B-12C2-8C0D-800F1756F2DB}"/>
          </ac:spMkLst>
        </pc:spChg>
        <pc:spChg chg="del mod replId">
          <ac:chgData name="Nathan Peeler" userId="b4ccb982f9c765e5" providerId="LiveId" clId="{6C67064C-6230-4A7D-A9A5-94568ACD9AE4}" dt="2023-12-10T03:57:29.927" v="209" actId="26606"/>
          <ac:spMkLst>
            <pc:docMk/>
            <pc:sldMk cId="1798873439" sldId="271"/>
            <ac:spMk id="7" creationId="{20E1A2E8-E408-3017-62FC-9E4AF8D9A57B}"/>
          </ac:spMkLst>
        </pc:spChg>
        <pc:grpChg chg="add">
          <ac:chgData name="Nathan Peeler" userId="b4ccb982f9c765e5" providerId="LiveId" clId="{6C67064C-6230-4A7D-A9A5-94568ACD9AE4}" dt="2023-12-10T03:57:29.927" v="209" actId="26606"/>
          <ac:grpSpMkLst>
            <pc:docMk/>
            <pc:sldMk cId="1798873439" sldId="271"/>
            <ac:grpSpMk id="9" creationId="{BE589684-54CA-64D8-C963-5F19FF75BF72}"/>
          </ac:grpSpMkLst>
        </pc:grpChg>
        <pc:picChg chg="add">
          <ac:chgData name="Nathan Peeler" userId="b4ccb982f9c765e5" providerId="LiveId" clId="{6C67064C-6230-4A7D-A9A5-94568ACD9AE4}" dt="2023-12-10T03:57:29.927" v="209" actId="26606"/>
          <ac:picMkLst>
            <pc:docMk/>
            <pc:sldMk cId="1798873439" sldId="271"/>
            <ac:picMk id="4" creationId="{C7886A3C-BC9D-9239-8395-CA9108D8297D}"/>
          </ac:picMkLst>
        </pc:picChg>
        <pc:picChg chg="add del mod replId">
          <ac:chgData name="Nathan Peeler" userId="b4ccb982f9c765e5" providerId="LiveId" clId="{6C67064C-6230-4A7D-A9A5-94568ACD9AE4}" dt="2023-12-10T03:57:29.927" v="209" actId="26606"/>
          <ac:picMkLst>
            <pc:docMk/>
            <pc:sldMk cId="1798873439" sldId="271"/>
            <ac:picMk id="8" creationId="{1D5F6962-7014-8A81-757D-EEEE43FE4376}"/>
          </ac:picMkLst>
        </pc:picChg>
      </pc:sldChg>
      <pc:sldChg chg="addSp delSp modSp new mod setBg modAnim">
        <pc:chgData name="Nathan Peeler" userId="b4ccb982f9c765e5" providerId="LiveId" clId="{6C67064C-6230-4A7D-A9A5-94568ACD9AE4}" dt="2023-12-10T04:31:31.460" v="484"/>
        <pc:sldMkLst>
          <pc:docMk/>
          <pc:sldMk cId="3370020721" sldId="272"/>
        </pc:sldMkLst>
        <pc:spChg chg="add mod">
          <ac:chgData name="Nathan Peeler" userId="b4ccb982f9c765e5" providerId="LiveId" clId="{6C67064C-6230-4A7D-A9A5-94568ACD9AE4}" dt="2023-12-10T04:30:30.280" v="455" actId="403"/>
          <ac:spMkLst>
            <pc:docMk/>
            <pc:sldMk cId="3370020721" sldId="272"/>
            <ac:spMk id="2" creationId="{CA6E4533-E190-DBC5-DAF6-253EF99327A3}"/>
          </ac:spMkLst>
        </pc:spChg>
        <pc:spChg chg="add mod">
          <ac:chgData name="Nathan Peeler" userId="b4ccb982f9c765e5" providerId="LiveId" clId="{6C67064C-6230-4A7D-A9A5-94568ACD9AE4}" dt="2023-12-10T04:30:56.593" v="483" actId="20577"/>
          <ac:spMkLst>
            <pc:docMk/>
            <pc:sldMk cId="3370020721" sldId="272"/>
            <ac:spMk id="3" creationId="{46441B67-8F8B-A8CB-6682-88098DEA4E1B}"/>
          </ac:spMkLst>
        </pc:spChg>
        <pc:spChg chg="del mod replId">
          <ac:chgData name="Nathan Peeler" userId="b4ccb982f9c765e5" providerId="LiveId" clId="{6C67064C-6230-4A7D-A9A5-94568ACD9AE4}" dt="2023-12-10T04:19:26.700" v="436" actId="26606"/>
          <ac:spMkLst>
            <pc:docMk/>
            <pc:sldMk cId="3370020721" sldId="272"/>
            <ac:spMk id="3076" creationId="{8168EAFD-3137-E7E1-58E6-273AC1DF6596}"/>
          </ac:spMkLst>
        </pc:spChg>
        <pc:spChg chg="del mod replId">
          <ac:chgData name="Nathan Peeler" userId="b4ccb982f9c765e5" providerId="LiveId" clId="{6C67064C-6230-4A7D-A9A5-94568ACD9AE4}" dt="2023-12-10T04:19:26.700" v="436" actId="26606"/>
          <ac:spMkLst>
            <pc:docMk/>
            <pc:sldMk cId="3370020721" sldId="272"/>
            <ac:spMk id="3077" creationId="{A2D8BA44-F480-E7B6-D916-96585BD2C1EB}"/>
          </ac:spMkLst>
        </pc:spChg>
        <pc:grpChg chg="add">
          <ac:chgData name="Nathan Peeler" userId="b4ccb982f9c765e5" providerId="LiveId" clId="{6C67064C-6230-4A7D-A9A5-94568ACD9AE4}" dt="2023-12-10T04:19:26.700" v="436" actId="26606"/>
          <ac:grpSpMkLst>
            <pc:docMk/>
            <pc:sldMk cId="3370020721" sldId="272"/>
            <ac:grpSpMk id="3079" creationId="{1FD67D68-9B83-C338-8342-3348D8F22347}"/>
          </ac:grpSpMkLst>
        </pc:grpChg>
        <pc:picChg chg="add">
          <ac:chgData name="Nathan Peeler" userId="b4ccb982f9c765e5" providerId="LiveId" clId="{6C67064C-6230-4A7D-A9A5-94568ACD9AE4}" dt="2023-12-10T04:19:26.700" v="436" actId="26606"/>
          <ac:picMkLst>
            <pc:docMk/>
            <pc:sldMk cId="3370020721" sldId="272"/>
            <ac:picMk id="3074" creationId="{C8506E35-D0B1-1CC1-DF7F-177CBA5AFAC2}"/>
          </ac:picMkLst>
        </pc:picChg>
        <pc:picChg chg="add del mod replId">
          <ac:chgData name="Nathan Peeler" userId="b4ccb982f9c765e5" providerId="LiveId" clId="{6C67064C-6230-4A7D-A9A5-94568ACD9AE4}" dt="2023-12-10T04:19:26.700" v="436" actId="26606"/>
          <ac:picMkLst>
            <pc:docMk/>
            <pc:sldMk cId="3370020721" sldId="272"/>
            <ac:picMk id="3078" creationId="{D9C8C102-D5EF-9893-C5B8-0C097C1CBA1B}"/>
          </ac:picMkLst>
        </pc:picChg>
      </pc:sldChg>
      <pc:sldChg chg="addSp modSp new mod setBg modAnim">
        <pc:chgData name="Nathan Peeler" userId="b4ccb982f9c765e5" providerId="LiveId" clId="{6C67064C-6230-4A7D-A9A5-94568ACD9AE4}" dt="2023-12-17T03:26:39.411" v="911" actId="20577"/>
        <pc:sldMkLst>
          <pc:docMk/>
          <pc:sldMk cId="97961968" sldId="273"/>
        </pc:sldMkLst>
        <pc:spChg chg="mod">
          <ac:chgData name="Nathan Peeler" userId="b4ccb982f9c765e5" providerId="LiveId" clId="{6C67064C-6230-4A7D-A9A5-94568ACD9AE4}" dt="2023-12-17T03:25:11.110" v="870" actId="14100"/>
          <ac:spMkLst>
            <pc:docMk/>
            <pc:sldMk cId="97961968" sldId="273"/>
            <ac:spMk id="2" creationId="{305DF479-9545-F9E5-A04B-448A6763EB33}"/>
          </ac:spMkLst>
        </pc:spChg>
        <pc:spChg chg="mod">
          <ac:chgData name="Nathan Peeler" userId="b4ccb982f9c765e5" providerId="LiveId" clId="{6C67064C-6230-4A7D-A9A5-94568ACD9AE4}" dt="2023-12-17T03:26:39.411" v="911" actId="20577"/>
          <ac:spMkLst>
            <pc:docMk/>
            <pc:sldMk cId="97961968" sldId="273"/>
            <ac:spMk id="3" creationId="{216B460D-2527-22D1-011D-E7D839CFA7A5}"/>
          </ac:spMkLst>
        </pc:spChg>
        <pc:spChg chg="add">
          <ac:chgData name="Nathan Peeler" userId="b4ccb982f9c765e5" providerId="LiveId" clId="{6C67064C-6230-4A7D-A9A5-94568ACD9AE4}" dt="2023-12-17T03:22:37.867" v="854" actId="26606"/>
          <ac:spMkLst>
            <pc:docMk/>
            <pc:sldMk cId="97961968" sldId="273"/>
            <ac:spMk id="1031" creationId="{F13C74B1-5B17-4795-BED0-7140497B445A}"/>
          </ac:spMkLst>
        </pc:spChg>
        <pc:spChg chg="add">
          <ac:chgData name="Nathan Peeler" userId="b4ccb982f9c765e5" providerId="LiveId" clId="{6C67064C-6230-4A7D-A9A5-94568ACD9AE4}" dt="2023-12-17T03:22:37.867" v="854" actId="26606"/>
          <ac:spMkLst>
            <pc:docMk/>
            <pc:sldMk cId="97961968" sldId="273"/>
            <ac:spMk id="1033" creationId="{D4974D33-8DC5-464E-8C6D-BE58F0669C17}"/>
          </ac:spMkLst>
        </pc:spChg>
        <pc:picChg chg="add mod">
          <ac:chgData name="Nathan Peeler" userId="b4ccb982f9c765e5" providerId="LiveId" clId="{6C67064C-6230-4A7D-A9A5-94568ACD9AE4}" dt="2023-12-17T03:22:37.867" v="854" actId="26606"/>
          <ac:picMkLst>
            <pc:docMk/>
            <pc:sldMk cId="97961968" sldId="273"/>
            <ac:picMk id="1026" creationId="{1F361B1F-79CA-37F2-798B-47B84B1DFCD0}"/>
          </ac:picMkLst>
        </pc:picChg>
      </pc:sldChg>
      <pc:sldChg chg="modSp new del mod">
        <pc:chgData name="Nathan Peeler" userId="b4ccb982f9c765e5" providerId="LiveId" clId="{6C67064C-6230-4A7D-A9A5-94568ACD9AE4}" dt="2023-12-17T03:23:03.434" v="859" actId="47"/>
        <pc:sldMkLst>
          <pc:docMk/>
          <pc:sldMk cId="1566200003" sldId="274"/>
        </pc:sldMkLst>
        <pc:spChg chg="mod">
          <ac:chgData name="Nathan Peeler" userId="b4ccb982f9c765e5" providerId="LiveId" clId="{6C67064C-6230-4A7D-A9A5-94568ACD9AE4}" dt="2023-12-17T03:22:51.020" v="855" actId="21"/>
          <ac:spMkLst>
            <pc:docMk/>
            <pc:sldMk cId="1566200003" sldId="274"/>
            <ac:spMk id="3" creationId="{E3C60B0F-90FC-46FB-F21D-1E676E39E444}"/>
          </ac:spMkLst>
        </pc:spChg>
      </pc:sldChg>
      <pc:sldChg chg="addSp modSp new del">
        <pc:chgData name="Nathan Peeler" userId="b4ccb982f9c765e5" providerId="LiveId" clId="{6C67064C-6230-4A7D-A9A5-94568ACD9AE4}" dt="2023-12-17T03:26:42.055" v="912" actId="47"/>
        <pc:sldMkLst>
          <pc:docMk/>
          <pc:sldMk cId="3445856659" sldId="275"/>
        </pc:sldMkLst>
        <pc:picChg chg="add mod">
          <ac:chgData name="Nathan Peeler" userId="b4ccb982f9c765e5" providerId="LiveId" clId="{6C67064C-6230-4A7D-A9A5-94568ACD9AE4}" dt="2023-12-17T01:41:08.911" v="603" actId="1038"/>
          <ac:picMkLst>
            <pc:docMk/>
            <pc:sldMk cId="3445856659" sldId="275"/>
            <ac:picMk id="2050" creationId="{49D43EDD-4D6D-F33C-AC8F-48CF22A1EDF7}"/>
          </ac:picMkLst>
        </pc:picChg>
      </pc:sldChg>
      <pc:sldChg chg="addSp modSp new mod setBg modAnim">
        <pc:chgData name="Nathan Peeler" userId="b4ccb982f9c765e5" providerId="LiveId" clId="{6C67064C-6230-4A7D-A9A5-94568ACD9AE4}" dt="2023-12-17T03:21:57.970" v="852"/>
        <pc:sldMkLst>
          <pc:docMk/>
          <pc:sldMk cId="3086821873" sldId="276"/>
        </pc:sldMkLst>
        <pc:spChg chg="mod">
          <ac:chgData name="Nathan Peeler" userId="b4ccb982f9c765e5" providerId="LiveId" clId="{6C67064C-6230-4A7D-A9A5-94568ACD9AE4}" dt="2023-12-17T02:44:24.994" v="615" actId="403"/>
          <ac:spMkLst>
            <pc:docMk/>
            <pc:sldMk cId="3086821873" sldId="276"/>
            <ac:spMk id="2" creationId="{89556B7B-49E0-9A52-5657-9585809D8924}"/>
          </ac:spMkLst>
        </pc:spChg>
        <pc:spChg chg="mod">
          <ac:chgData name="Nathan Peeler" userId="b4ccb982f9c765e5" providerId="LiveId" clId="{6C67064C-6230-4A7D-A9A5-94568ACD9AE4}" dt="2023-12-17T03:11:30.548" v="714" actId="20577"/>
          <ac:spMkLst>
            <pc:docMk/>
            <pc:sldMk cId="3086821873" sldId="276"/>
            <ac:spMk id="3" creationId="{F10CECDA-AEEA-2402-C774-175C48D88A15}"/>
          </ac:spMkLst>
        </pc:spChg>
        <pc:spChg chg="add">
          <ac:chgData name="Nathan Peeler" userId="b4ccb982f9c765e5" providerId="LiveId" clId="{6C67064C-6230-4A7D-A9A5-94568ACD9AE4}" dt="2023-12-17T02:43:52.940" v="606" actId="26606"/>
          <ac:spMkLst>
            <pc:docMk/>
            <pc:sldMk cId="3086821873" sldId="276"/>
            <ac:spMk id="3079" creationId="{F13C74B1-5B17-4795-BED0-7140497B445A}"/>
          </ac:spMkLst>
        </pc:spChg>
        <pc:spChg chg="add">
          <ac:chgData name="Nathan Peeler" userId="b4ccb982f9c765e5" providerId="LiveId" clId="{6C67064C-6230-4A7D-A9A5-94568ACD9AE4}" dt="2023-12-17T02:43:52.940" v="606" actId="26606"/>
          <ac:spMkLst>
            <pc:docMk/>
            <pc:sldMk cId="3086821873" sldId="276"/>
            <ac:spMk id="3081" creationId="{D4974D33-8DC5-464E-8C6D-BE58F0669C17}"/>
          </ac:spMkLst>
        </pc:spChg>
        <pc:picChg chg="add mod">
          <ac:chgData name="Nathan Peeler" userId="b4ccb982f9c765e5" providerId="LiveId" clId="{6C67064C-6230-4A7D-A9A5-94568ACD9AE4}" dt="2023-12-17T02:43:52.940" v="606" actId="26606"/>
          <ac:picMkLst>
            <pc:docMk/>
            <pc:sldMk cId="3086821873" sldId="276"/>
            <ac:picMk id="3074" creationId="{0643059B-3C4D-07FD-8425-3461BFC4A4B0}"/>
          </ac:picMkLst>
        </pc:picChg>
      </pc:sldChg>
      <pc:sldChg chg="addSp modSp new mod setBg modAnim">
        <pc:chgData name="Nathan Peeler" userId="b4ccb982f9c765e5" providerId="LiveId" clId="{6C67064C-6230-4A7D-A9A5-94568ACD9AE4}" dt="2023-12-17T03:22:03.265" v="853"/>
        <pc:sldMkLst>
          <pc:docMk/>
          <pc:sldMk cId="1746116787" sldId="277"/>
        </pc:sldMkLst>
        <pc:spChg chg="mod">
          <ac:chgData name="Nathan Peeler" userId="b4ccb982f9c765e5" providerId="LiveId" clId="{6C67064C-6230-4A7D-A9A5-94568ACD9AE4}" dt="2023-12-17T03:13:12.394" v="733" actId="403"/>
          <ac:spMkLst>
            <pc:docMk/>
            <pc:sldMk cId="1746116787" sldId="277"/>
            <ac:spMk id="2" creationId="{A341E2C7-1283-F386-BE43-9E14EDB4DD08}"/>
          </ac:spMkLst>
        </pc:spChg>
        <pc:spChg chg="mod">
          <ac:chgData name="Nathan Peeler" userId="b4ccb982f9c765e5" providerId="LiveId" clId="{6C67064C-6230-4A7D-A9A5-94568ACD9AE4}" dt="2023-12-17T03:15:33.025" v="824" actId="313"/>
          <ac:spMkLst>
            <pc:docMk/>
            <pc:sldMk cId="1746116787" sldId="277"/>
            <ac:spMk id="3" creationId="{56449B27-1603-950D-BD13-ADA4922E153F}"/>
          </ac:spMkLst>
        </pc:spChg>
        <pc:spChg chg="add">
          <ac:chgData name="Nathan Peeler" userId="b4ccb982f9c765e5" providerId="LiveId" clId="{6C67064C-6230-4A7D-A9A5-94568ACD9AE4}" dt="2023-12-17T03:12:53.146" v="717" actId="26606"/>
          <ac:spMkLst>
            <pc:docMk/>
            <pc:sldMk cId="1746116787" sldId="277"/>
            <ac:spMk id="4103" creationId="{F13C74B1-5B17-4795-BED0-7140497B445A}"/>
          </ac:spMkLst>
        </pc:spChg>
        <pc:spChg chg="add">
          <ac:chgData name="Nathan Peeler" userId="b4ccb982f9c765e5" providerId="LiveId" clId="{6C67064C-6230-4A7D-A9A5-94568ACD9AE4}" dt="2023-12-17T03:12:53.146" v="717" actId="26606"/>
          <ac:spMkLst>
            <pc:docMk/>
            <pc:sldMk cId="1746116787" sldId="277"/>
            <ac:spMk id="4105" creationId="{D4974D33-8DC5-464E-8C6D-BE58F0669C17}"/>
          </ac:spMkLst>
        </pc:spChg>
        <pc:picChg chg="add mod">
          <ac:chgData name="Nathan Peeler" userId="b4ccb982f9c765e5" providerId="LiveId" clId="{6C67064C-6230-4A7D-A9A5-94568ACD9AE4}" dt="2023-12-17T03:12:53.146" v="717" actId="26606"/>
          <ac:picMkLst>
            <pc:docMk/>
            <pc:sldMk cId="1746116787" sldId="277"/>
            <ac:picMk id="4098" creationId="{42C9F3DE-5427-B530-1F0E-77DE5A449B39}"/>
          </ac:picMkLst>
        </pc:picChg>
      </pc:sldChg>
      <pc:sldChg chg="new del">
        <pc:chgData name="Nathan Peeler" userId="b4ccb982f9c765e5" providerId="LiveId" clId="{6C67064C-6230-4A7D-A9A5-94568ACD9AE4}" dt="2023-12-23T22:35:49.574" v="923" actId="47"/>
        <pc:sldMkLst>
          <pc:docMk/>
          <pc:sldMk cId="3436933291" sldId="278"/>
        </pc:sldMkLst>
      </pc:sldChg>
      <pc:sldChg chg="addSp delSp modSp new del mod setBg">
        <pc:chgData name="Nathan Peeler" userId="b4ccb982f9c765e5" providerId="LiveId" clId="{6C67064C-6230-4A7D-A9A5-94568ACD9AE4}" dt="2023-12-17T03:21:06.311" v="851" actId="47"/>
        <pc:sldMkLst>
          <pc:docMk/>
          <pc:sldMk cId="4163682652" sldId="278"/>
        </pc:sldMkLst>
        <pc:spChg chg="add del">
          <ac:chgData name="Nathan Peeler" userId="b4ccb982f9c765e5" providerId="LiveId" clId="{6C67064C-6230-4A7D-A9A5-94568ACD9AE4}" dt="2023-12-17T03:17:12.909" v="828"/>
          <ac:spMkLst>
            <pc:docMk/>
            <pc:sldMk cId="4163682652" sldId="278"/>
            <ac:spMk id="2" creationId="{EE66FB95-E6ED-D9DE-90D9-8A33F46E399C}"/>
          </ac:spMkLst>
        </pc:spChg>
        <pc:spChg chg="add mod">
          <ac:chgData name="Nathan Peeler" userId="b4ccb982f9c765e5" providerId="LiveId" clId="{6C67064C-6230-4A7D-A9A5-94568ACD9AE4}" dt="2023-12-17T03:20:26.128" v="849" actId="207"/>
          <ac:spMkLst>
            <pc:docMk/>
            <pc:sldMk cId="4163682652" sldId="278"/>
            <ac:spMk id="4" creationId="{3619C825-EAEE-64B7-32F6-D5281AFF688F}"/>
          </ac:spMkLst>
        </pc:spChg>
        <pc:spChg chg="add del mod">
          <ac:chgData name="Nathan Peeler" userId="b4ccb982f9c765e5" providerId="LiveId" clId="{6C67064C-6230-4A7D-A9A5-94568ACD9AE4}" dt="2023-12-17T03:17:12.909" v="828"/>
          <ac:spMkLst>
            <pc:docMk/>
            <pc:sldMk cId="4163682652" sldId="278"/>
            <ac:spMk id="5" creationId="{17C4FF85-E195-904D-ED3D-62263F6704EC}"/>
          </ac:spMkLst>
        </pc:spChg>
        <pc:spChg chg="add mod">
          <ac:chgData name="Nathan Peeler" userId="b4ccb982f9c765e5" providerId="LiveId" clId="{6C67064C-6230-4A7D-A9A5-94568ACD9AE4}" dt="2023-12-17T03:20:26.128" v="849" actId="207"/>
          <ac:spMkLst>
            <pc:docMk/>
            <pc:sldMk cId="4163682652" sldId="278"/>
            <ac:spMk id="6" creationId="{C880D366-301A-B463-5922-88938A58A966}"/>
          </ac:spMkLst>
        </pc:spChg>
        <pc:spChg chg="add mod">
          <ac:chgData name="Nathan Peeler" userId="b4ccb982f9c765e5" providerId="LiveId" clId="{6C67064C-6230-4A7D-A9A5-94568ACD9AE4}" dt="2023-12-17T03:20:26.128" v="849" actId="207"/>
          <ac:spMkLst>
            <pc:docMk/>
            <pc:sldMk cId="4163682652" sldId="278"/>
            <ac:spMk id="7" creationId="{1DA34CE5-523C-E415-5255-6633DAD9E97A}"/>
          </ac:spMkLst>
        </pc:spChg>
        <pc:grpChg chg="add mod">
          <ac:chgData name="Nathan Peeler" userId="b4ccb982f9c765e5" providerId="LiveId" clId="{6C67064C-6230-4A7D-A9A5-94568ACD9AE4}" dt="2023-12-17T03:18:20.204" v="836" actId="164"/>
          <ac:grpSpMkLst>
            <pc:docMk/>
            <pc:sldMk cId="4163682652" sldId="278"/>
            <ac:grpSpMk id="8" creationId="{3A811B1B-15E9-28C4-F2C3-ED3A93932694}"/>
          </ac:grpSpMkLst>
        </pc:grpChg>
        <pc:grpChg chg="add del mod">
          <ac:chgData name="Nathan Peeler" userId="b4ccb982f9c765e5" providerId="LiveId" clId="{6C67064C-6230-4A7D-A9A5-94568ACD9AE4}" dt="2023-12-17T03:21:00.878" v="850" actId="478"/>
          <ac:grpSpMkLst>
            <pc:docMk/>
            <pc:sldMk cId="4163682652" sldId="278"/>
            <ac:grpSpMk id="9" creationId="{E0BDC664-6023-7249-9AB5-AA3D9CCA9357}"/>
          </ac:grpSpMkLst>
        </pc:grpChg>
      </pc:sldChg>
      <pc:sldChg chg="delSp modSp add mod setBg modAnim delDesignElem">
        <pc:chgData name="Nathan Peeler" userId="b4ccb982f9c765e5" providerId="LiveId" clId="{6C67064C-6230-4A7D-A9A5-94568ACD9AE4}" dt="2023-12-24T02:37:41.164" v="990" actId="14100"/>
        <pc:sldMkLst>
          <pc:docMk/>
          <pc:sldMk cId="2187301996" sldId="279"/>
        </pc:sldMkLst>
        <pc:spChg chg="mod">
          <ac:chgData name="Nathan Peeler" userId="b4ccb982f9c765e5" providerId="LiveId" clId="{6C67064C-6230-4A7D-A9A5-94568ACD9AE4}" dt="2023-12-24T02:37:41.164" v="990" actId="14100"/>
          <ac:spMkLst>
            <pc:docMk/>
            <pc:sldMk cId="2187301996" sldId="279"/>
            <ac:spMk id="3" creationId="{F48E73FF-F8CE-6039-552E-445CC3A19418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2187301996" sldId="279"/>
            <ac:spMk id="1031" creationId="{C0763A76-9F1C-4FC5-82B7-DD475DA461B2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2187301996" sldId="279"/>
            <ac:spMk id="1033" creationId="{E81BF4F6-F2CF-4984-9D14-D6966D92F99F}"/>
          </ac:spMkLst>
        </pc:spChg>
      </pc:sldChg>
      <pc:sldChg chg="delSp modSp add mod setBg delDesignElem">
        <pc:chgData name="Nathan Peeler" userId="b4ccb982f9c765e5" providerId="LiveId" clId="{6C67064C-6230-4A7D-A9A5-94568ACD9AE4}" dt="2023-12-24T02:38:04.689" v="1021" actId="14100"/>
        <pc:sldMkLst>
          <pc:docMk/>
          <pc:sldMk cId="1053267538" sldId="280"/>
        </pc:sldMkLst>
        <pc:spChg chg="mod">
          <ac:chgData name="Nathan Peeler" userId="b4ccb982f9c765e5" providerId="LiveId" clId="{6C67064C-6230-4A7D-A9A5-94568ACD9AE4}" dt="2023-12-24T02:38:04.689" v="1021" actId="14100"/>
          <ac:spMkLst>
            <pc:docMk/>
            <pc:sldMk cId="1053267538" sldId="280"/>
            <ac:spMk id="3" creationId="{FF5B10B6-48C5-D26E-7AA4-D8FFAE02F463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1053267538" sldId="280"/>
            <ac:spMk id="2055" creationId="{C0763A76-9F1C-4FC5-82B7-DD475DA461B2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1053267538" sldId="280"/>
            <ac:spMk id="2057" creationId="{E81BF4F6-F2CF-4984-9D14-D6966D92F99F}"/>
          </ac:spMkLst>
        </pc:spChg>
      </pc:sldChg>
      <pc:sldChg chg="delSp add setBg delDesignElem">
        <pc:chgData name="Nathan Peeler" userId="b4ccb982f9c765e5" providerId="LiveId" clId="{6C67064C-6230-4A7D-A9A5-94568ACD9AE4}" dt="2023-12-23T22:35:43.119" v="922"/>
        <pc:sldMkLst>
          <pc:docMk/>
          <pc:sldMk cId="2455709147" sldId="281"/>
        </pc:sldMkLst>
        <pc:grpChg chg="del">
          <ac:chgData name="Nathan Peeler" userId="b4ccb982f9c765e5" providerId="LiveId" clId="{6C67064C-6230-4A7D-A9A5-94568ACD9AE4}" dt="2023-12-23T22:35:43.119" v="922"/>
          <ac:grpSpMkLst>
            <pc:docMk/>
            <pc:sldMk cId="2455709147" sldId="281"/>
            <ac:grpSpMk id="5127" creationId="{1FD67D68-9B83-C338-8342-3348D8F22347}"/>
          </ac:grpSpMkLst>
        </pc:grpChg>
      </pc:sldChg>
      <pc:sldChg chg="delSp add setBg delDesignElem">
        <pc:chgData name="Nathan Peeler" userId="b4ccb982f9c765e5" providerId="LiveId" clId="{6C67064C-6230-4A7D-A9A5-94568ACD9AE4}" dt="2023-12-23T22:35:43.119" v="922"/>
        <pc:sldMkLst>
          <pc:docMk/>
          <pc:sldMk cId="3360894504" sldId="282"/>
        </pc:sldMkLst>
        <pc:grpChg chg="del">
          <ac:chgData name="Nathan Peeler" userId="b4ccb982f9c765e5" providerId="LiveId" clId="{6C67064C-6230-4A7D-A9A5-94568ACD9AE4}" dt="2023-12-23T22:35:43.119" v="922"/>
          <ac:grpSpMkLst>
            <pc:docMk/>
            <pc:sldMk cId="3360894504" sldId="282"/>
            <ac:grpSpMk id="6151" creationId="{1FD67D68-9B83-C338-8342-3348D8F22347}"/>
          </ac:grpSpMkLst>
        </pc:grpChg>
      </pc:sldChg>
      <pc:sldChg chg="delSp modSp add mod setBg delDesignElem">
        <pc:chgData name="Nathan Peeler" userId="b4ccb982f9c765e5" providerId="LiveId" clId="{6C67064C-6230-4A7D-A9A5-94568ACD9AE4}" dt="2023-12-24T02:43:06.979" v="1035" actId="255"/>
        <pc:sldMkLst>
          <pc:docMk/>
          <pc:sldMk cId="991135984" sldId="283"/>
        </pc:sldMkLst>
        <pc:spChg chg="mod">
          <ac:chgData name="Nathan Peeler" userId="b4ccb982f9c765e5" providerId="LiveId" clId="{6C67064C-6230-4A7D-A9A5-94568ACD9AE4}" dt="2023-12-24T02:43:06.979" v="1035" actId="255"/>
          <ac:spMkLst>
            <pc:docMk/>
            <pc:sldMk cId="991135984" sldId="283"/>
            <ac:spMk id="2" creationId="{098FABEB-B473-DB0D-AA63-4142122B0483}"/>
          </ac:spMkLst>
        </pc:spChg>
        <pc:spChg chg="mod">
          <ac:chgData name="Nathan Peeler" userId="b4ccb982f9c765e5" providerId="LiveId" clId="{6C67064C-6230-4A7D-A9A5-94568ACD9AE4}" dt="2023-12-24T02:42:26.764" v="1026" actId="403"/>
          <ac:spMkLst>
            <pc:docMk/>
            <pc:sldMk cId="991135984" sldId="283"/>
            <ac:spMk id="3" creationId="{D4D54394-C138-4BA5-E3A9-8C72FC6702A3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991135984" sldId="283"/>
            <ac:spMk id="4103" creationId="{AE3A741D-C19B-960A-5803-1C5887147820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991135984" sldId="283"/>
            <ac:spMk id="4105" creationId="{DC39DE25-0E4E-0AA7-0932-1D78C2372786}"/>
          </ac:spMkLst>
        </pc:spChg>
        <pc:spChg chg="del">
          <ac:chgData name="Nathan Peeler" userId="b4ccb982f9c765e5" providerId="LiveId" clId="{6C67064C-6230-4A7D-A9A5-94568ACD9AE4}" dt="2023-12-23T22:35:43.119" v="922"/>
          <ac:spMkLst>
            <pc:docMk/>
            <pc:sldMk cId="991135984" sldId="283"/>
            <ac:spMk id="4107" creationId="{8D6EA299-0840-6DEA-E670-C49AEBC87E89}"/>
          </ac:spMkLst>
        </pc:spChg>
      </pc:sldChg>
      <pc:sldChg chg="addSp delSp modSp new mod setBg">
        <pc:chgData name="Nathan Peeler" userId="b4ccb982f9c765e5" providerId="LiveId" clId="{6C67064C-6230-4A7D-A9A5-94568ACD9AE4}" dt="2023-12-23T22:37:56.725" v="926" actId="26606"/>
        <pc:sldMkLst>
          <pc:docMk/>
          <pc:sldMk cId="2649836388" sldId="284"/>
        </pc:sldMkLst>
        <pc:spChg chg="del">
          <ac:chgData name="Nathan Peeler" userId="b4ccb982f9c765e5" providerId="LiveId" clId="{6C67064C-6230-4A7D-A9A5-94568ACD9AE4}" dt="2023-12-23T22:37:56.725" v="926" actId="26606"/>
          <ac:spMkLst>
            <pc:docMk/>
            <pc:sldMk cId="2649836388" sldId="284"/>
            <ac:spMk id="2" creationId="{CE837B79-2E45-754B-12A1-B7298B503DB8}"/>
          </ac:spMkLst>
        </pc:spChg>
        <pc:spChg chg="del">
          <ac:chgData name="Nathan Peeler" userId="b4ccb982f9c765e5" providerId="LiveId" clId="{6C67064C-6230-4A7D-A9A5-94568ACD9AE4}" dt="2023-12-23T22:37:56.725" v="926" actId="26606"/>
          <ac:spMkLst>
            <pc:docMk/>
            <pc:sldMk cId="2649836388" sldId="284"/>
            <ac:spMk id="3" creationId="{A5F5F25E-5696-CA59-D22B-297F1FA37EAC}"/>
          </ac:spMkLst>
        </pc:spChg>
        <pc:spChg chg="add">
          <ac:chgData name="Nathan Peeler" userId="b4ccb982f9c765e5" providerId="LiveId" clId="{6C67064C-6230-4A7D-A9A5-94568ACD9AE4}" dt="2023-12-23T22:37:56.725" v="926" actId="26606"/>
          <ac:spMkLst>
            <pc:docMk/>
            <pc:sldMk cId="2649836388" sldId="284"/>
            <ac:spMk id="1031" creationId="{E722B2DD-E14D-4972-9D98-5D6E61B1B2D2}"/>
          </ac:spMkLst>
        </pc:spChg>
        <pc:picChg chg="add mod">
          <ac:chgData name="Nathan Peeler" userId="b4ccb982f9c765e5" providerId="LiveId" clId="{6C67064C-6230-4A7D-A9A5-94568ACD9AE4}" dt="2023-12-23T22:37:56.725" v="926" actId="26606"/>
          <ac:picMkLst>
            <pc:docMk/>
            <pc:sldMk cId="2649836388" sldId="284"/>
            <ac:picMk id="1026" creationId="{386970E7-19CD-C192-3B8B-08DED3E8EEE0}"/>
          </ac:picMkLst>
        </pc:picChg>
      </pc:sldChg>
      <pc:sldChg chg="addSp delSp modSp new mod ord setBg">
        <pc:chgData name="Nathan Peeler" userId="b4ccb982f9c765e5" providerId="LiveId" clId="{6C67064C-6230-4A7D-A9A5-94568ACD9AE4}" dt="2023-12-23T22:47:22.029" v="976" actId="14100"/>
        <pc:sldMkLst>
          <pc:docMk/>
          <pc:sldMk cId="3946393210" sldId="285"/>
        </pc:sldMkLst>
        <pc:spChg chg="del">
          <ac:chgData name="Nathan Peeler" userId="b4ccb982f9c765e5" providerId="LiveId" clId="{6C67064C-6230-4A7D-A9A5-94568ACD9AE4}" dt="2023-12-23T22:42:15.410" v="929" actId="26606"/>
          <ac:spMkLst>
            <pc:docMk/>
            <pc:sldMk cId="3946393210" sldId="285"/>
            <ac:spMk id="2" creationId="{08A1519B-8423-DF1D-A4AF-FDD36BBD9DA3}"/>
          </ac:spMkLst>
        </pc:spChg>
        <pc:spChg chg="del">
          <ac:chgData name="Nathan Peeler" userId="b4ccb982f9c765e5" providerId="LiveId" clId="{6C67064C-6230-4A7D-A9A5-94568ACD9AE4}" dt="2023-12-23T22:42:15.410" v="929" actId="26606"/>
          <ac:spMkLst>
            <pc:docMk/>
            <pc:sldMk cId="3946393210" sldId="285"/>
            <ac:spMk id="3" creationId="{9D86E41F-03A4-2E51-7541-83A97DA82DAA}"/>
          </ac:spMkLst>
        </pc:spChg>
        <pc:spChg chg="add mod">
          <ac:chgData name="Nathan Peeler" userId="b4ccb982f9c765e5" providerId="LiveId" clId="{6C67064C-6230-4A7D-A9A5-94568ACD9AE4}" dt="2023-12-23T22:47:22.029" v="976" actId="14100"/>
          <ac:spMkLst>
            <pc:docMk/>
            <pc:sldMk cId="3946393210" sldId="285"/>
            <ac:spMk id="4" creationId="{F244FA99-5C09-CB0E-7ABC-3DB8EDD2FC31}"/>
          </ac:spMkLst>
        </pc:spChg>
        <pc:spChg chg="add">
          <ac:chgData name="Nathan Peeler" userId="b4ccb982f9c765e5" providerId="LiveId" clId="{6C67064C-6230-4A7D-A9A5-94568ACD9AE4}" dt="2023-12-23T22:42:15.410" v="929" actId="26606"/>
          <ac:spMkLst>
            <pc:docMk/>
            <pc:sldMk cId="3946393210" sldId="285"/>
            <ac:spMk id="9223" creationId="{E722B2DD-E14D-4972-9D98-5D6E61B1B2D2}"/>
          </ac:spMkLst>
        </pc:spChg>
        <pc:picChg chg="add mod">
          <ac:chgData name="Nathan Peeler" userId="b4ccb982f9c765e5" providerId="LiveId" clId="{6C67064C-6230-4A7D-A9A5-94568ACD9AE4}" dt="2023-12-23T22:44:19.071" v="943" actId="14100"/>
          <ac:picMkLst>
            <pc:docMk/>
            <pc:sldMk cId="3946393210" sldId="285"/>
            <ac:picMk id="6" creationId="{5C211DC1-6E87-A56B-A944-0CB0395FCB85}"/>
          </ac:picMkLst>
        </pc:picChg>
        <pc:picChg chg="add mod">
          <ac:chgData name="Nathan Peeler" userId="b4ccb982f9c765e5" providerId="LiveId" clId="{6C67064C-6230-4A7D-A9A5-94568ACD9AE4}" dt="2023-12-23T22:45:14.670" v="949" actId="14100"/>
          <ac:picMkLst>
            <pc:docMk/>
            <pc:sldMk cId="3946393210" sldId="285"/>
            <ac:picMk id="8" creationId="{0A3D07AE-B373-E51A-7720-856B87750C78}"/>
          </ac:picMkLst>
        </pc:picChg>
        <pc:picChg chg="add mod">
          <ac:chgData name="Nathan Peeler" userId="b4ccb982f9c765e5" providerId="LiveId" clId="{6C67064C-6230-4A7D-A9A5-94568ACD9AE4}" dt="2023-12-23T22:46:23.444" v="957" actId="1076"/>
          <ac:picMkLst>
            <pc:docMk/>
            <pc:sldMk cId="3946393210" sldId="285"/>
            <ac:picMk id="10" creationId="{05871592-2AB7-AAB1-0475-84FF6C86039D}"/>
          </ac:picMkLst>
        </pc:picChg>
        <pc:picChg chg="add mod">
          <ac:chgData name="Nathan Peeler" userId="b4ccb982f9c765e5" providerId="LiveId" clId="{6C67064C-6230-4A7D-A9A5-94568ACD9AE4}" dt="2023-12-23T22:45:52.266" v="952" actId="1076"/>
          <ac:picMkLst>
            <pc:docMk/>
            <pc:sldMk cId="3946393210" sldId="285"/>
            <ac:picMk id="9218" creationId="{23228087-B983-BB6C-F6BF-4E57E956478C}"/>
          </ac:picMkLst>
        </pc:picChg>
      </pc:sldChg>
      <pc:sldChg chg="addSp delSp modSp new mod setBg">
        <pc:chgData name="Nathan Peeler" userId="b4ccb982f9c765e5" providerId="LiveId" clId="{6C67064C-6230-4A7D-A9A5-94568ACD9AE4}" dt="2023-12-24T02:46:46.904" v="1137" actId="14100"/>
        <pc:sldMkLst>
          <pc:docMk/>
          <pc:sldMk cId="3695899243" sldId="286"/>
        </pc:sldMkLst>
        <pc:spChg chg="mod">
          <ac:chgData name="Nathan Peeler" userId="b4ccb982f9c765e5" providerId="LiveId" clId="{6C67064C-6230-4A7D-A9A5-94568ACD9AE4}" dt="2023-12-24T02:46:38.082" v="1135" actId="403"/>
          <ac:spMkLst>
            <pc:docMk/>
            <pc:sldMk cId="3695899243" sldId="286"/>
            <ac:spMk id="2" creationId="{F2756871-D45C-A3B0-EC76-52729603AACA}"/>
          </ac:spMkLst>
        </pc:spChg>
        <pc:spChg chg="mod">
          <ac:chgData name="Nathan Peeler" userId="b4ccb982f9c765e5" providerId="LiveId" clId="{6C67064C-6230-4A7D-A9A5-94568ACD9AE4}" dt="2023-12-24T02:46:46.904" v="1137" actId="14100"/>
          <ac:spMkLst>
            <pc:docMk/>
            <pc:sldMk cId="3695899243" sldId="286"/>
            <ac:spMk id="3" creationId="{283A3548-6255-984D-8971-9AB33C62C9B8}"/>
          </ac:spMkLst>
        </pc:spChg>
        <pc:spChg chg="add del mod">
          <ac:chgData name="Nathan Peeler" userId="b4ccb982f9c765e5" providerId="LiveId" clId="{6C67064C-6230-4A7D-A9A5-94568ACD9AE4}" dt="2023-12-24T02:45:17.385" v="1040" actId="11529"/>
          <ac:spMkLst>
            <pc:docMk/>
            <pc:sldMk cId="3695899243" sldId="286"/>
            <ac:spMk id="4" creationId="{E0399982-C64A-8F87-B7C3-B1423CA95464}"/>
          </ac:spMkLst>
        </pc:spChg>
        <pc:spChg chg="add">
          <ac:chgData name="Nathan Peeler" userId="b4ccb982f9c765e5" providerId="LiveId" clId="{6C67064C-6230-4A7D-A9A5-94568ACD9AE4}" dt="2023-12-24T02:44:45.608" v="1038" actId="26606"/>
          <ac:spMkLst>
            <pc:docMk/>
            <pc:sldMk cId="3695899243" sldId="286"/>
            <ac:spMk id="1031" creationId="{649C91A9-84E7-4BF0-9026-62F01380D853}"/>
          </ac:spMkLst>
        </pc:spChg>
        <pc:spChg chg="add">
          <ac:chgData name="Nathan Peeler" userId="b4ccb982f9c765e5" providerId="LiveId" clId="{6C67064C-6230-4A7D-A9A5-94568ACD9AE4}" dt="2023-12-24T02:44:45.608" v="1038" actId="26606"/>
          <ac:spMkLst>
            <pc:docMk/>
            <pc:sldMk cId="3695899243" sldId="286"/>
            <ac:spMk id="1033" creationId="{9B47378D-AD27-45D0-8C1C-5B1098DCC068}"/>
          </ac:spMkLst>
        </pc:spChg>
        <pc:picChg chg="add mod">
          <ac:chgData name="Nathan Peeler" userId="b4ccb982f9c765e5" providerId="LiveId" clId="{6C67064C-6230-4A7D-A9A5-94568ACD9AE4}" dt="2023-12-24T02:44:45.608" v="1038" actId="26606"/>
          <ac:picMkLst>
            <pc:docMk/>
            <pc:sldMk cId="3695899243" sldId="286"/>
            <ac:picMk id="1026" creationId="{AF3CEA4D-9B4E-2B65-D666-2A17F126C02E}"/>
          </ac:picMkLst>
        </pc:picChg>
      </pc:sldChg>
      <pc:sldChg chg="new del">
        <pc:chgData name="Nathan Peeler" userId="b4ccb982f9c765e5" providerId="LiveId" clId="{6C67064C-6230-4A7D-A9A5-94568ACD9AE4}" dt="2023-12-24T02:59:18.125" v="1140" actId="47"/>
        <pc:sldMkLst>
          <pc:docMk/>
          <pc:sldMk cId="2031453911" sldId="287"/>
        </pc:sldMkLst>
      </pc:sldChg>
      <pc:sldChg chg="add">
        <pc:chgData name="Nathan Peeler" userId="b4ccb982f9c765e5" providerId="LiveId" clId="{6C67064C-6230-4A7D-A9A5-94568ACD9AE4}" dt="2023-12-24T02:59:15.742" v="1139"/>
        <pc:sldMkLst>
          <pc:docMk/>
          <pc:sldMk cId="3811632968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2EF7-A7CF-D9D6-2864-630A107A6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FB7F1-FC43-8673-258C-33283ADE3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9F2C3-5999-927B-AAE0-9915CA11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BC4F-4704-A5B9-BB71-F3FB8216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8A7C-23EC-E264-F616-1E7727A0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CBAE-5DBD-7CA3-7FCF-1441FB8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441C7-3DE9-D4DE-BC55-2D11BF52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9B64-C51E-429B-B917-225E762D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AC9F-006F-E59E-AC62-ADDB6207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33ACB-5D47-BB49-4356-8154370D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1ECCD-858A-34B7-430B-D39E9C952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14451-B9AD-6585-2EA3-0120CD323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7E3A-62FD-40F6-05C5-F677867C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7F54-99A0-4F7A-25DA-92A91901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A5CF7-951A-84A7-F437-2BBE445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54C6-8EEF-C112-8CC6-AD352986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5F62-64F3-DE55-F505-FD41902B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301D-A060-154B-37AC-2B4CC2C8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00E8-0B32-140A-20FD-CA7BB0E0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FE42-9CC2-57EF-5896-7BA5341B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25DA-26FE-0FBD-97F2-28A6222E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05C8-D086-EB71-7889-4C3DA0655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33A4-A5F6-1FAB-4108-578C11B1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28057-55A7-26C2-D39C-95633A2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FECA2-BDBB-585C-E81D-42ABC46E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3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8C42-0914-CA01-B8C3-26007649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CBC0-F81B-E765-1B9B-7E849791B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2E22B-A640-21BA-B863-A14305FAD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14CC0-0B05-34CB-9AB5-2B97A787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D107F-9A67-5FA9-FFF7-2E771D5C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8AC81-E85A-CF78-D542-0C1E341B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0CE9-9A29-99CC-8F50-46B8D2F4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2992-04A7-3E14-63C7-1018A544E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EA7B2-6B80-D884-95B7-3154946C8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9AB87-B69D-8D3F-15A4-23BC8225D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424BE-D6EF-A1EB-DC7E-457655CDA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54A04-F252-32D8-1898-3736AA15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446F4-1C06-87EC-B996-E00079A6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2A4EB-559F-F77A-3AAD-765A31C2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715A-FA1B-4521-DA74-A1B404F0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9DD10-0CF7-6615-81E4-87162ACE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D7D4B-E0C4-DA16-A1DA-72508319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0D75E-C9E6-7BC5-E0D5-2EDD2B55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0374A-CFB8-E6C4-7595-DCE012AB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E52C1-B6A5-AB7F-782B-6E9EA110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083B-7C17-5B45-FD05-9F36FF97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E390-C8A3-5D7E-3F0C-746F2D5C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D49BD-2AA2-0098-3C70-35ED9835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388EF-5692-A187-32D2-63A9C2117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91FE4-3DB6-2223-9E59-DC254C78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1EE78-2486-79B3-0AFB-39C96B70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D106A-6E9D-A40C-726E-E40929FF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5F7E-3A2D-3263-7E8C-B6BDEBD9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D99CF-D435-4FB3-FF2D-955C931AF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A0365-9B16-660D-6A6C-C5CEA287A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DB742-EDA0-7C00-03E1-2D6D9962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5856F-3DC3-924D-307A-69A02D7A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45759-DCFB-A6E0-DD72-51ADD367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6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77A51-83EC-5695-C738-69C5E89A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DE5A7-90C7-7138-BC10-DE0FACDD3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F4F3-2FFB-9445-B85B-B4265F67B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88F8-20B1-47C9-A6B4-AAA7F4299117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7D3F-01BE-7270-ECD9-3EF58960C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4C9A1-A907-CF3E-0461-F81198137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A5C0-EFEC-432B-9D7D-CED14272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A663-E430-DC05-0664-0F048DE98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9125A-9789-6CEC-8892-3719A959F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5 Tips for Establishing Stronger Family Bonds">
            <a:extLst>
              <a:ext uri="{FF2B5EF4-FFF2-40B4-BE49-F238E27FC236}">
                <a16:creationId xmlns:a16="http://schemas.microsoft.com/office/drawing/2014/main" id="{E3D7F0D4-2D17-C568-B139-3505DC95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4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B99F-697B-A033-0590-DFA0CCD7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6" y="1"/>
            <a:ext cx="4601027" cy="1864108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Reconciliation and Forgiveness</a:t>
            </a:r>
          </a:p>
        </p:txBody>
      </p:sp>
      <p:pic>
        <p:nvPicPr>
          <p:cNvPr id="2050" name="Picture 2" descr="Building Bridges Free Stock Photo - Public Domain Pictures">
            <a:extLst>
              <a:ext uri="{FF2B5EF4-FFF2-40B4-BE49-F238E27FC236}">
                <a16:creationId xmlns:a16="http://schemas.microsoft.com/office/drawing/2014/main" id="{FE5D78A3-A8D2-9A69-54F5-419E58CB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r="11013" b="1"/>
          <a:stretch/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2053" name="Rectangle 2052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Rectangle 2053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57F9F-EA5E-A5BA-28CC-58EEE204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6" y="2533475"/>
            <a:ext cx="4601028" cy="4128581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Jacob and Laban</a:t>
            </a:r>
          </a:p>
          <a:p>
            <a:r>
              <a:rPr lang="en-US" sz="4000" b="1" dirty="0"/>
              <a:t>Gen 31:44-55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Jacob and Esau</a:t>
            </a:r>
          </a:p>
          <a:p>
            <a:r>
              <a:rPr lang="en-US" sz="4000" b="1" dirty="0"/>
              <a:t>Gen 32-33</a:t>
            </a:r>
          </a:p>
          <a:p>
            <a:r>
              <a:rPr lang="en-US" sz="4000" b="1" dirty="0"/>
              <a:t>Gen 36:6-7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6A143-5BC6-2A5A-2AB8-6B39EF7ACA82}"/>
              </a:ext>
            </a:extLst>
          </p:cNvPr>
          <p:cNvSpPr/>
          <p:nvPr/>
        </p:nvSpPr>
        <p:spPr>
          <a:xfrm>
            <a:off x="6516914" y="5617029"/>
            <a:ext cx="774686" cy="241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DD209-3D11-E4DB-C98C-A4EB13B0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6" y="54864"/>
            <a:ext cx="5805714" cy="2066544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Reconciliation and Forgiveness</a:t>
            </a:r>
            <a:endParaRPr lang="en-US" sz="60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D5F8-E088-BC22-91E9-F2D73054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" y="2660904"/>
            <a:ext cx="5805714" cy="3547872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Joseph and Brothers</a:t>
            </a:r>
          </a:p>
          <a:p>
            <a:r>
              <a:rPr lang="en-US" sz="4000" b="1" dirty="0"/>
              <a:t>Gen 45-50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David and Absolom</a:t>
            </a:r>
          </a:p>
          <a:p>
            <a:r>
              <a:rPr lang="en-US" sz="4000" b="1" dirty="0"/>
              <a:t>2 Sam 18:31-33</a:t>
            </a:r>
          </a:p>
        </p:txBody>
      </p:sp>
      <p:pic>
        <p:nvPicPr>
          <p:cNvPr id="5124" name="Picture 4" descr="Be a Bridge-Building Employee: Career Advice | ATD">
            <a:extLst>
              <a:ext uri="{FF2B5EF4-FFF2-40B4-BE49-F238E27FC236}">
                <a16:creationId xmlns:a16="http://schemas.microsoft.com/office/drawing/2014/main" id="{287C42C3-215E-325D-8141-C62A38F1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85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BDC7-6D08-6B02-DD2B-86246041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314" y="1"/>
            <a:ext cx="4630057" cy="216262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b="1" dirty="0"/>
              <a:t>Reconciliation and Forgiveness</a:t>
            </a:r>
            <a:endParaRPr lang="en-US" sz="6000" dirty="0"/>
          </a:p>
        </p:txBody>
      </p:sp>
      <p:pic>
        <p:nvPicPr>
          <p:cNvPr id="4" name="Picture 2" descr="Building Bridges Free Stock Photo - Public Domain Pictures">
            <a:extLst>
              <a:ext uri="{FF2B5EF4-FFF2-40B4-BE49-F238E27FC236}">
                <a16:creationId xmlns:a16="http://schemas.microsoft.com/office/drawing/2014/main" id="{C7886A3C-BC9D-9239-8395-CA9108D82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r="11013" b="1"/>
          <a:stretch/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FBE41-9F26-A9A0-B806-5BA41DD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314" y="2533476"/>
            <a:ext cx="4630057" cy="4172124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Hosea and Gomer</a:t>
            </a:r>
          </a:p>
          <a:p>
            <a:r>
              <a:rPr lang="en-US" sz="4000" b="1" dirty="0"/>
              <a:t>Hos 3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In all of these cases people knew what they were doing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C1862-4401-83B5-BDEE-481D3779E1C1}"/>
              </a:ext>
            </a:extLst>
          </p:cNvPr>
          <p:cNvSpPr/>
          <p:nvPr/>
        </p:nvSpPr>
        <p:spPr>
          <a:xfrm>
            <a:off x="6502400" y="5602514"/>
            <a:ext cx="789200" cy="25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4533-E190-DBC5-DAF6-253EF993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79" y="160863"/>
            <a:ext cx="5319061" cy="1827594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Reconciliation and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41B67-8F8B-A8CB-6682-88098DEA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76" y="2533475"/>
            <a:ext cx="5722909" cy="402698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effectLst/>
                <a:ea typeface="Calibri" panose="020F0502020204030204" pitchFamily="34" charset="0"/>
              </a:rPr>
              <a:t>Isa 49:14-16</a:t>
            </a:r>
          </a:p>
          <a:p>
            <a:r>
              <a:rPr lang="en-US" sz="4000" b="1" dirty="0">
                <a:ea typeface="Calibri" panose="020F0502020204030204" pitchFamily="34" charset="0"/>
              </a:rPr>
              <a:t>Hos 2:19-20</a:t>
            </a:r>
            <a:endParaRPr lang="en-US" sz="4000" b="1" dirty="0">
              <a:effectLst/>
              <a:ea typeface="Calibri" panose="020F0502020204030204" pitchFamily="34" charset="0"/>
            </a:endParaRPr>
          </a:p>
          <a:p>
            <a:r>
              <a:rPr lang="en-US" sz="4000" b="1" dirty="0">
                <a:effectLst/>
                <a:ea typeface="Calibri" panose="020F0502020204030204" pitchFamily="34" charset="0"/>
              </a:rPr>
              <a:t>Imperfect families becomes a place to reflect the perfect love of God</a:t>
            </a:r>
            <a:endParaRPr lang="en-US" sz="4000" dirty="0"/>
          </a:p>
        </p:txBody>
      </p:sp>
      <p:pic>
        <p:nvPicPr>
          <p:cNvPr id="3074" name="Picture 2" descr="building bridges clipart 10 free Cliparts | Download images on ...">
            <a:extLst>
              <a:ext uri="{FF2B5EF4-FFF2-40B4-BE49-F238E27FC236}">
                <a16:creationId xmlns:a16="http://schemas.microsoft.com/office/drawing/2014/main" id="{C8506E35-D0B1-1CC1-DF7F-177CBA5A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177399"/>
            <a:ext cx="5319062" cy="44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0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6B7B-49E0-9A52-5657-9585809D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5646057" cy="2282210"/>
          </a:xfrm>
        </p:spPr>
        <p:txBody>
          <a:bodyPr anchor="b">
            <a:normAutofit/>
          </a:bodyPr>
          <a:lstStyle/>
          <a:p>
            <a:pPr algn="ctr"/>
            <a:r>
              <a:rPr lang="en-US" sz="6600" b="1" dirty="0"/>
              <a:t>Defense against Decay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CECDA-AEEA-2402-C774-175C48D8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1488"/>
            <a:ext cx="5646056" cy="4096501"/>
          </a:xfrm>
        </p:spPr>
        <p:txBody>
          <a:bodyPr>
            <a:normAutofit/>
          </a:bodyPr>
          <a:lstStyle/>
          <a:p>
            <a:r>
              <a:rPr lang="en-US" sz="4000" b="1" dirty="0"/>
              <a:t>Joshua 24</a:t>
            </a:r>
          </a:p>
          <a:p>
            <a:r>
              <a:rPr lang="en-US" sz="4000" b="1" dirty="0"/>
              <a:t>Hold Family to God’s standard</a:t>
            </a:r>
          </a:p>
          <a:p>
            <a:r>
              <a:rPr lang="en-US" sz="4000" b="1" dirty="0"/>
              <a:t>Realize who you can influence</a:t>
            </a:r>
          </a:p>
          <a:p>
            <a:r>
              <a:rPr lang="en-US" sz="4000" b="1" dirty="0"/>
              <a:t>24:14, 19, 24</a:t>
            </a:r>
          </a:p>
        </p:txBody>
      </p:sp>
      <p:pic>
        <p:nvPicPr>
          <p:cNvPr id="3074" name="Picture 2" descr="Joshua 24:15 Wall Art, Canvas Prints, Framed Prints, Wall Peels | Great ...">
            <a:extLst>
              <a:ext uri="{FF2B5EF4-FFF2-40B4-BE49-F238E27FC236}">
                <a16:creationId xmlns:a16="http://schemas.microsoft.com/office/drawing/2014/main" id="{0643059B-3C4D-07FD-8425-3461BFC4A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1E2C7-1283-F386-BE43-9E14EDB4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325369"/>
            <a:ext cx="4790968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6600" b="1" dirty="0"/>
              <a:t>Jeremiah 35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49B27-1603-950D-BD13-ADA4922E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02" y="2823319"/>
            <a:ext cx="5103412" cy="4016392"/>
          </a:xfrm>
        </p:spPr>
        <p:txBody>
          <a:bodyPr>
            <a:normAutofit/>
          </a:bodyPr>
          <a:lstStyle/>
          <a:p>
            <a:r>
              <a:rPr lang="en-US" sz="4000" b="1" dirty="0"/>
              <a:t>Family that is separate</a:t>
            </a:r>
          </a:p>
          <a:p>
            <a:r>
              <a:rPr lang="en-US" sz="4000" b="1" dirty="0"/>
              <a:t>35:6-11</a:t>
            </a:r>
          </a:p>
          <a:p>
            <a:r>
              <a:rPr lang="en-US" sz="4000" b="1" dirty="0"/>
              <a:t>35:18-19</a:t>
            </a:r>
          </a:p>
          <a:p>
            <a:r>
              <a:rPr lang="en-US" sz="4000" b="1" dirty="0"/>
              <a:t>Illustrate how to live separate</a:t>
            </a:r>
          </a:p>
        </p:txBody>
      </p:sp>
      <p:pic>
        <p:nvPicPr>
          <p:cNvPr id="4098" name="Picture 2" descr="Jeremiah 35:10 But we have lived in tents and have obeyed and done ...">
            <a:extLst>
              <a:ext uri="{FF2B5EF4-FFF2-40B4-BE49-F238E27FC236}">
                <a16:creationId xmlns:a16="http://schemas.microsoft.com/office/drawing/2014/main" id="{42C9F3DE-5427-B530-1F0E-77DE5A449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DF479-9545-F9E5-A04B-448A6763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25369"/>
            <a:ext cx="490708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1" dirty="0"/>
              <a:t>Noah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460D-2527-22D1-011D-E7D839CF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2714171"/>
            <a:ext cx="5208577" cy="3987654"/>
          </a:xfrm>
        </p:spPr>
        <p:txBody>
          <a:bodyPr>
            <a:noAutofit/>
          </a:bodyPr>
          <a:lstStyle/>
          <a:p>
            <a:r>
              <a:rPr lang="en-US" sz="4000" b="1" dirty="0"/>
              <a:t>Righteous Noah saved his family</a:t>
            </a:r>
          </a:p>
          <a:p>
            <a:r>
              <a:rPr lang="en-US" sz="4000" b="1" dirty="0"/>
              <a:t>Gen 6:18; 7:1, 7, 13; 8:16, 18; 9:1</a:t>
            </a:r>
          </a:p>
          <a:p>
            <a:r>
              <a:rPr lang="en-US" sz="4000" b="1" dirty="0"/>
              <a:t>Heb 11:7</a:t>
            </a:r>
          </a:p>
          <a:p>
            <a:r>
              <a:rPr lang="en-US" sz="4000" b="1" dirty="0"/>
              <a:t>Eternal difference</a:t>
            </a:r>
          </a:p>
        </p:txBody>
      </p:sp>
      <p:pic>
        <p:nvPicPr>
          <p:cNvPr id="1026" name="Picture 2" descr="God's Blessing to Noah After the Flood">
            <a:extLst>
              <a:ext uri="{FF2B5EF4-FFF2-40B4-BE49-F238E27FC236}">
                <a16:creationId xmlns:a16="http://schemas.microsoft.com/office/drawing/2014/main" id="{1F361B1F-79CA-37F2-798B-47B84B1DF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r="2866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627F3-9CB6-667E-7643-DF8ED94F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D58C-D222-DA56-DCE3-AAED4825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icture 2" descr="Family Planning - Primary Care Medicine - Irvine, CA - Advantage Plus ...">
            <a:extLst>
              <a:ext uri="{FF2B5EF4-FFF2-40B4-BE49-F238E27FC236}">
                <a16:creationId xmlns:a16="http://schemas.microsoft.com/office/drawing/2014/main" id="{18E7CF99-752A-1F5B-AD77-6E657993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61" y="168168"/>
            <a:ext cx="3771613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 Reasons Spending Time With Family Is More Important Than You Think">
            <a:extLst>
              <a:ext uri="{FF2B5EF4-FFF2-40B4-BE49-F238E27FC236}">
                <a16:creationId xmlns:a16="http://schemas.microsoft.com/office/drawing/2014/main" id="{191C4B45-29F9-F591-A4D4-6AB90A05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582912"/>
            <a:ext cx="3995623" cy="26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2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od's Great Design | Adoring God">
            <a:extLst>
              <a:ext uri="{FF2B5EF4-FFF2-40B4-BE49-F238E27FC236}">
                <a16:creationId xmlns:a16="http://schemas.microsoft.com/office/drawing/2014/main" id="{386970E7-19CD-C192-3B8B-08DED3E8E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-1" b="-1"/>
          <a:stretch/>
        </p:blipFill>
        <p:spPr bwMode="auto">
          <a:xfrm>
            <a:off x="763524" y="733986"/>
            <a:ext cx="10664952" cy="5390029"/>
          </a:xfrm>
          <a:prstGeom prst="rect">
            <a:avLst/>
          </a:prstGeom>
          <a:noFill/>
          <a:effectLst>
            <a:outerShdw blurRad="292100" dist="165100" dir="6000000" sx="97000" sy="97000" algn="t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3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9FC3-4ED9-476C-56A4-80A97DFB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188686"/>
            <a:ext cx="5834743" cy="178603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/>
              <a:t>God’s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73FF-F8CE-6039-552E-445CC3A1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4912"/>
            <a:ext cx="6089173" cy="2558373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Reflect what sacrificial love looks like</a:t>
            </a:r>
          </a:p>
          <a:p>
            <a:r>
              <a:rPr lang="en-US" sz="4000" b="1" dirty="0"/>
              <a:t>Prov 13:22; Eccl 7:11-12</a:t>
            </a:r>
          </a:p>
        </p:txBody>
      </p:sp>
      <p:pic>
        <p:nvPicPr>
          <p:cNvPr id="1026" name="Picture 2" descr="A New Paradigm on Serving - Daniel Im">
            <a:extLst>
              <a:ext uri="{FF2B5EF4-FFF2-40B4-BE49-F238E27FC236}">
                <a16:creationId xmlns:a16="http://schemas.microsoft.com/office/drawing/2014/main" id="{AB3DA4E3-BB32-10F5-0BEF-0238F008A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13071" b="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Walking Out God's Design - God's Design for the Family Series - YouTube">
            <a:extLst>
              <a:ext uri="{FF2B5EF4-FFF2-40B4-BE49-F238E27FC236}">
                <a16:creationId xmlns:a16="http://schemas.microsoft.com/office/drawing/2014/main" id="{23228087-B983-BB6C-F6BF-4E57E9564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150"/>
          <a:stretch/>
        </p:blipFill>
        <p:spPr bwMode="auto">
          <a:xfrm>
            <a:off x="763524" y="733986"/>
            <a:ext cx="10664952" cy="5390029"/>
          </a:xfrm>
          <a:prstGeom prst="rect">
            <a:avLst/>
          </a:prstGeom>
          <a:noFill/>
          <a:effectLst>
            <a:outerShdw blurRad="292100" dist="165100" dir="6000000" sx="97000" sy="97000" algn="t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44FA99-5C09-CB0E-7ABC-3DB8EDD2FC31}"/>
              </a:ext>
            </a:extLst>
          </p:cNvPr>
          <p:cNvSpPr/>
          <p:nvPr/>
        </p:nvSpPr>
        <p:spPr>
          <a:xfrm>
            <a:off x="763524" y="5355771"/>
            <a:ext cx="10664952" cy="768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uler with solid fill">
            <a:extLst>
              <a:ext uri="{FF2B5EF4-FFF2-40B4-BE49-F238E27FC236}">
                <a16:creationId xmlns:a16="http://schemas.microsoft.com/office/drawing/2014/main" id="{5C211DC1-6E87-A56B-A944-0CB0395FC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524" y="5355771"/>
            <a:ext cx="776515" cy="754743"/>
          </a:xfrm>
          <a:prstGeom prst="rect">
            <a:avLst/>
          </a:prstGeom>
        </p:spPr>
      </p:pic>
      <p:pic>
        <p:nvPicPr>
          <p:cNvPr id="8" name="Graphic 7" descr="Triangle Ruler with solid fill">
            <a:extLst>
              <a:ext uri="{FF2B5EF4-FFF2-40B4-BE49-F238E27FC236}">
                <a16:creationId xmlns:a16="http://schemas.microsoft.com/office/drawing/2014/main" id="{0A3D07AE-B373-E51A-7720-856B87750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8294" y="5369270"/>
            <a:ext cx="754743" cy="754743"/>
          </a:xfrm>
          <a:prstGeom prst="rect">
            <a:avLst/>
          </a:prstGeom>
        </p:spPr>
      </p:pic>
      <p:pic>
        <p:nvPicPr>
          <p:cNvPr id="10" name="Graphic 9" descr="Alterations &amp; Tailoring with solid fill">
            <a:extLst>
              <a:ext uri="{FF2B5EF4-FFF2-40B4-BE49-F238E27FC236}">
                <a16:creationId xmlns:a16="http://schemas.microsoft.com/office/drawing/2014/main" id="{05871592-2AB7-AAB1-0475-84FF6C860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7742" y="5333999"/>
            <a:ext cx="776515" cy="7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68E2-2E2F-16B0-B1C4-A0424E33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8800" b="1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B10B6-48C5-D26E-7AA4-D8FFAE02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2743201"/>
            <a:ext cx="5515427" cy="2322286"/>
          </a:xfrm>
        </p:spPr>
        <p:txBody>
          <a:bodyPr anchor="ctr">
            <a:normAutofit/>
          </a:bodyPr>
          <a:lstStyle/>
          <a:p>
            <a:r>
              <a:rPr lang="en-US" sz="4400" b="1" dirty="0"/>
              <a:t>Gen 27</a:t>
            </a:r>
          </a:p>
          <a:p>
            <a:r>
              <a:rPr lang="en-US" sz="4400" b="1" dirty="0"/>
              <a:t>No hint of sacrificial love!</a:t>
            </a:r>
          </a:p>
        </p:txBody>
      </p:sp>
      <p:pic>
        <p:nvPicPr>
          <p:cNvPr id="2050" name="Picture 2" descr="Jacob and Esau">
            <a:extLst>
              <a:ext uri="{FF2B5EF4-FFF2-40B4-BE49-F238E27FC236}">
                <a16:creationId xmlns:a16="http://schemas.microsoft.com/office/drawing/2014/main" id="{55200DB4-04F6-0E78-848A-6761DE07B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3" b="3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E589-C559-2EEA-A85B-67DDAD80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130629"/>
            <a:ext cx="5805714" cy="184408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600" b="1" dirty="0"/>
              <a:t>Positive:</a:t>
            </a:r>
            <a:br>
              <a:rPr lang="en-US" sz="6600" b="1" dirty="0"/>
            </a:br>
            <a:r>
              <a:rPr lang="en-US" sz="6600" b="1" dirty="0"/>
              <a:t>Husband, Father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C0A9-59BF-9898-747D-F3D99903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2416628"/>
            <a:ext cx="5704113" cy="3939721"/>
          </a:xfrm>
        </p:spPr>
        <p:txBody>
          <a:bodyPr anchor="ctr">
            <a:normAutofit/>
          </a:bodyPr>
          <a:lstStyle/>
          <a:p>
            <a:r>
              <a:rPr lang="en-US" sz="4400" b="1" dirty="0"/>
              <a:t>David (2 Sam 18:33)</a:t>
            </a:r>
          </a:p>
          <a:p>
            <a:r>
              <a:rPr lang="en-US" sz="4400" b="1" dirty="0"/>
              <a:t>Eph 5:25-30</a:t>
            </a:r>
          </a:p>
          <a:p>
            <a:r>
              <a:rPr lang="en-US" sz="4400" b="1" dirty="0"/>
              <a:t>Christ’s Sacrificial love</a:t>
            </a:r>
          </a:p>
          <a:p>
            <a:r>
              <a:rPr lang="en-US" sz="4400" b="1" dirty="0"/>
              <a:t>Own body</a:t>
            </a:r>
          </a:p>
          <a:p>
            <a:endParaRPr lang="en-US" sz="4400" b="1" dirty="0"/>
          </a:p>
        </p:txBody>
      </p:sp>
      <p:pic>
        <p:nvPicPr>
          <p:cNvPr id="3074" name="Picture 2" descr="Great Ways for your Lifegroup to SERVE this Season! | ALC Lifegroups">
            <a:extLst>
              <a:ext uri="{FF2B5EF4-FFF2-40B4-BE49-F238E27FC236}">
                <a16:creationId xmlns:a16="http://schemas.microsoft.com/office/drawing/2014/main" id="{A199C105-3FEB-9ACB-5E03-3554973D4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r="16465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9AA0-C126-9B64-798A-E70EB848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1923150"/>
          </a:xfrm>
        </p:spPr>
        <p:txBody>
          <a:bodyPr anchor="b">
            <a:normAutofit/>
          </a:bodyPr>
          <a:lstStyle/>
          <a:p>
            <a:pPr algn="ctr"/>
            <a:r>
              <a:rPr lang="en-US" sz="6600" b="1" dirty="0"/>
              <a:t>Positive: </a:t>
            </a:r>
            <a:br>
              <a:rPr lang="en-US" sz="6600" b="1" dirty="0"/>
            </a:br>
            <a:r>
              <a:rPr lang="en-US" sz="6600" b="1" dirty="0"/>
              <a:t>Wife and Mother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3B7F-5905-A573-0BAD-CEDFF85C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77" y="2148114"/>
            <a:ext cx="5693880" cy="3833194"/>
          </a:xfrm>
        </p:spPr>
        <p:txBody>
          <a:bodyPr anchor="t">
            <a:normAutofit/>
          </a:bodyPr>
          <a:lstStyle/>
          <a:p>
            <a:r>
              <a:rPr lang="en-US" sz="6000" b="1" dirty="0"/>
              <a:t>Husband</a:t>
            </a:r>
          </a:p>
          <a:p>
            <a:r>
              <a:rPr lang="en-US" sz="6000" b="1" dirty="0"/>
              <a:t>31:11-12</a:t>
            </a:r>
          </a:p>
          <a:p>
            <a:r>
              <a:rPr lang="en-US" sz="6000" b="1" dirty="0"/>
              <a:t>31:23</a:t>
            </a:r>
          </a:p>
          <a:p>
            <a:r>
              <a:rPr lang="en-US" sz="6000" b="1" dirty="0"/>
              <a:t>31:28-29</a:t>
            </a:r>
          </a:p>
        </p:txBody>
      </p:sp>
      <p:pic>
        <p:nvPicPr>
          <p:cNvPr id="5122" name="Picture 2" descr="Foundations of My Faith: Proverbs 31:23">
            <a:extLst>
              <a:ext uri="{FF2B5EF4-FFF2-40B4-BE49-F238E27FC236}">
                <a16:creationId xmlns:a16="http://schemas.microsoft.com/office/drawing/2014/main" id="{6BF52D70-6037-520F-C66A-311C3E70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742550"/>
            <a:ext cx="5319062" cy="32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4DF1-38DE-B2F8-C4AC-9CE0DBD6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145144"/>
            <a:ext cx="5979885" cy="1814286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Positive: </a:t>
            </a:r>
            <a:br>
              <a:rPr lang="en-US" sz="6000" b="1" dirty="0"/>
            </a:br>
            <a:r>
              <a:rPr lang="en-US" sz="6000" b="1" dirty="0"/>
              <a:t>Wife and Mother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8CFE-455C-51B7-22D5-50AA6921B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2264229"/>
            <a:ext cx="5481893" cy="3717079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Household </a:t>
            </a:r>
          </a:p>
          <a:p>
            <a:r>
              <a:rPr lang="en-US" sz="4800" b="1" dirty="0"/>
              <a:t>31:15</a:t>
            </a:r>
          </a:p>
          <a:p>
            <a:r>
              <a:rPr lang="en-US" sz="4800" b="1" dirty="0"/>
              <a:t>31:21</a:t>
            </a:r>
          </a:p>
          <a:p>
            <a:r>
              <a:rPr lang="en-US" sz="4800" b="1" dirty="0"/>
              <a:t>31:27</a:t>
            </a:r>
          </a:p>
        </p:txBody>
      </p:sp>
      <p:pic>
        <p:nvPicPr>
          <p:cNvPr id="6146" name="Picture 2" descr="Proverbs 31:15 | Striving to be a Proverbs 31 Wife/Mother | Pinterest">
            <a:extLst>
              <a:ext uri="{FF2B5EF4-FFF2-40B4-BE49-F238E27FC236}">
                <a16:creationId xmlns:a16="http://schemas.microsoft.com/office/drawing/2014/main" id="{376A8862-E992-7215-C6DB-7CF51473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137" y="867064"/>
            <a:ext cx="5048790" cy="50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ABEB-B473-DB0D-AA63-4142122B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263" y="0"/>
            <a:ext cx="4801717" cy="2046514"/>
          </a:xfrm>
        </p:spPr>
        <p:txBody>
          <a:bodyPr anchor="b">
            <a:noAutofit/>
          </a:bodyPr>
          <a:lstStyle/>
          <a:p>
            <a:pPr algn="ctr"/>
            <a:r>
              <a:rPr lang="en-US" sz="5300" b="1" dirty="0"/>
              <a:t>Positive: </a:t>
            </a:r>
            <a:br>
              <a:rPr lang="en-US" sz="5300" b="1" dirty="0"/>
            </a:br>
            <a:r>
              <a:rPr lang="en-US" sz="5300" b="1" dirty="0"/>
              <a:t>Wife and Mother</a:t>
            </a:r>
          </a:p>
        </p:txBody>
      </p:sp>
      <p:pic>
        <p:nvPicPr>
          <p:cNvPr id="4098" name="Picture 2" descr="Proverbs 31:28 SVG Bible Verse SVG Proverbs download | Etsy">
            <a:extLst>
              <a:ext uri="{FF2B5EF4-FFF2-40B4-BE49-F238E27FC236}">
                <a16:creationId xmlns:a16="http://schemas.microsoft.com/office/drawing/2014/main" id="{A9D48281-B293-AB7D-C593-0F0BF783B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r="8832" b="-1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4394-C138-4BA5-E3A9-8C72FC6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Children</a:t>
            </a:r>
          </a:p>
          <a:p>
            <a:r>
              <a:rPr lang="en-US" sz="4800" b="1" dirty="0"/>
              <a:t>31:28</a:t>
            </a:r>
          </a:p>
        </p:txBody>
      </p:sp>
    </p:spTree>
    <p:extLst>
      <p:ext uri="{BB962C8B-B14F-4D97-AF65-F5344CB8AC3E}">
        <p14:creationId xmlns:p14="http://schemas.microsoft.com/office/powerpoint/2010/main" val="9911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56871-D45C-A3B0-EC76-52729603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5" y="145143"/>
            <a:ext cx="5218084" cy="23251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/>
              <a:t>Call to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3548-6255-984D-8971-9AB33C62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3" y="2615386"/>
            <a:ext cx="4804229" cy="3624692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1 Tim 5:3-8</a:t>
            </a:r>
          </a:p>
          <a:p>
            <a:r>
              <a:rPr lang="en-US" sz="4000" b="1" dirty="0"/>
              <a:t>Positive: 1 Tim 5:4</a:t>
            </a:r>
          </a:p>
          <a:p>
            <a:r>
              <a:rPr lang="en-US" sz="4000" b="1" dirty="0"/>
              <a:t>Negative: 1 Tim 5:8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 Timothy 5:4">
            <a:extLst>
              <a:ext uri="{FF2B5EF4-FFF2-40B4-BE49-F238E27FC236}">
                <a16:creationId xmlns:a16="http://schemas.microsoft.com/office/drawing/2014/main" id="{AF3CEA4D-9B4E-2B65-D666-2A17F126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28758"/>
            <a:ext cx="5334197" cy="30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9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E9F4-0EF6-2492-0A4F-F611A585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n en Visuals">
            <a:extLst>
              <a:ext uri="{FF2B5EF4-FFF2-40B4-BE49-F238E27FC236}">
                <a16:creationId xmlns:a16="http://schemas.microsoft.com/office/drawing/2014/main" id="{69D991A2-DAF6-E0A2-EB81-09D63488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A2B110-13BA-E8F7-A871-0BEEE8AED643}"/>
              </a:ext>
            </a:extLst>
          </p:cNvPr>
          <p:cNvSpPr txBox="1"/>
          <p:nvPr/>
        </p:nvSpPr>
        <p:spPr>
          <a:xfrm>
            <a:off x="0" y="1229447"/>
            <a:ext cx="5334000" cy="440120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Father to Children: Be careful how and were you walk</a:t>
            </a:r>
          </a:p>
          <a:p>
            <a:endParaRPr lang="en-US" sz="4000" dirty="0"/>
          </a:p>
          <a:p>
            <a:r>
              <a:rPr lang="en-US" sz="4000" dirty="0"/>
              <a:t>Children: We will just follow you…</a:t>
            </a:r>
          </a:p>
        </p:txBody>
      </p:sp>
      <p:pic>
        <p:nvPicPr>
          <p:cNvPr id="6" name="Content Placeholder 5" descr="Open quotation mark with solid fill">
            <a:extLst>
              <a:ext uri="{FF2B5EF4-FFF2-40B4-BE49-F238E27FC236}">
                <a16:creationId xmlns:a16="http://schemas.microsoft.com/office/drawing/2014/main" id="{E0894541-83F6-4F8F-584C-8586F4001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6200" y="1141413"/>
            <a:ext cx="914400" cy="914400"/>
          </a:xfrm>
        </p:spPr>
      </p:pic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58B76359-3EB1-C278-24B0-4C0C946A4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495800" y="4872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261A-648E-3E99-D275-1BF38211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085407" cy="1074057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Positive: 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E62A-188D-ACFC-1206-79B54505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1"/>
            <a:ext cx="5085407" cy="533400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Urged to Return (1:8, 14-15)</a:t>
            </a:r>
          </a:p>
          <a:p>
            <a:r>
              <a:rPr lang="en-US" sz="4000" b="1" dirty="0"/>
              <a:t>Declaration (1:16-18)</a:t>
            </a:r>
          </a:p>
          <a:p>
            <a:r>
              <a:rPr lang="en-US" sz="4000" b="1" dirty="0"/>
              <a:t>Praise for Ruth</a:t>
            </a:r>
          </a:p>
          <a:p>
            <a:r>
              <a:rPr lang="en-US" sz="4000" b="1" dirty="0"/>
              <a:t>2:6</a:t>
            </a:r>
          </a:p>
          <a:p>
            <a:r>
              <a:rPr lang="en-US" sz="4000" b="1" dirty="0"/>
              <a:t>2:11-12</a:t>
            </a:r>
          </a:p>
          <a:p>
            <a:r>
              <a:rPr lang="en-US" sz="4000" b="1" dirty="0"/>
              <a:t>3:11</a:t>
            </a:r>
          </a:p>
          <a:p>
            <a:r>
              <a:rPr lang="en-US" sz="4000" b="1" dirty="0"/>
              <a:t>4:15</a:t>
            </a:r>
          </a:p>
        </p:txBody>
      </p:sp>
      <p:pic>
        <p:nvPicPr>
          <p:cNvPr id="7170" name="Picture 2" descr="Ruth: The Moabite Bumper Video - YouTube">
            <a:extLst>
              <a:ext uri="{FF2B5EF4-FFF2-40B4-BE49-F238E27FC236}">
                <a16:creationId xmlns:a16="http://schemas.microsoft.com/office/drawing/2014/main" id="{B8531E41-3754-5D71-CC9E-B11751436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r="1336" b="1"/>
          <a:stretch/>
        </p:blipFill>
        <p:spPr bwMode="auto">
          <a:xfrm>
            <a:off x="5089243" y="877413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5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Free English Dictionary Collection for Online/PC/Mobile | Translator ...">
            <a:extLst>
              <a:ext uri="{FF2B5EF4-FFF2-40B4-BE49-F238E27FC236}">
                <a16:creationId xmlns:a16="http://schemas.microsoft.com/office/drawing/2014/main" id="{38E7DDD2-E2CE-2958-819B-21F950F4B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03" y="1634361"/>
            <a:ext cx="6598885" cy="41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20F257-227D-C684-219A-A80756AE3195}"/>
              </a:ext>
            </a:extLst>
          </p:cNvPr>
          <p:cNvSpPr/>
          <p:nvPr/>
        </p:nvSpPr>
        <p:spPr>
          <a:xfrm>
            <a:off x="7387772" y="643467"/>
            <a:ext cx="4327216" cy="1459653"/>
          </a:xfrm>
          <a:custGeom>
            <a:avLst/>
            <a:gdLst>
              <a:gd name="connsiteX0" fmla="*/ 0 w 4327216"/>
              <a:gd name="connsiteY0" fmla="*/ 729827 h 1459653"/>
              <a:gd name="connsiteX1" fmla="*/ 729827 w 4327216"/>
              <a:gd name="connsiteY1" fmla="*/ 0 h 1459653"/>
              <a:gd name="connsiteX2" fmla="*/ 1332015 w 4327216"/>
              <a:gd name="connsiteY2" fmla="*/ 0 h 1459653"/>
              <a:gd name="connsiteX3" fmla="*/ 1962879 w 4327216"/>
              <a:gd name="connsiteY3" fmla="*/ 0 h 1459653"/>
              <a:gd name="connsiteX4" fmla="*/ 2565067 w 4327216"/>
              <a:gd name="connsiteY4" fmla="*/ 0 h 1459653"/>
              <a:gd name="connsiteX5" fmla="*/ 3597390 w 4327216"/>
              <a:gd name="connsiteY5" fmla="*/ 0 h 1459653"/>
              <a:gd name="connsiteX6" fmla="*/ 4327217 w 4327216"/>
              <a:gd name="connsiteY6" fmla="*/ 729827 h 1459653"/>
              <a:gd name="connsiteX7" fmla="*/ 4327216 w 4327216"/>
              <a:gd name="connsiteY7" fmla="*/ 729827 h 1459653"/>
              <a:gd name="connsiteX8" fmla="*/ 3597389 w 4327216"/>
              <a:gd name="connsiteY8" fmla="*/ 1459654 h 1459653"/>
              <a:gd name="connsiteX9" fmla="*/ 3109903 w 4327216"/>
              <a:gd name="connsiteY9" fmla="*/ 1459654 h 1459653"/>
              <a:gd name="connsiteX10" fmla="*/ 2536391 w 4327216"/>
              <a:gd name="connsiteY10" fmla="*/ 1459654 h 1459653"/>
              <a:gd name="connsiteX11" fmla="*/ 2020230 w 4327216"/>
              <a:gd name="connsiteY11" fmla="*/ 1459653 h 1459653"/>
              <a:gd name="connsiteX12" fmla="*/ 1532744 w 4327216"/>
              <a:gd name="connsiteY12" fmla="*/ 1459653 h 1459653"/>
              <a:gd name="connsiteX13" fmla="*/ 729827 w 4327216"/>
              <a:gd name="connsiteY13" fmla="*/ 1459653 h 1459653"/>
              <a:gd name="connsiteX14" fmla="*/ 0 w 4327216"/>
              <a:gd name="connsiteY14" fmla="*/ 729826 h 1459653"/>
              <a:gd name="connsiteX15" fmla="*/ 0 w 4327216"/>
              <a:gd name="connsiteY15" fmla="*/ 729827 h 14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7216" h="1459653" extrusionOk="0">
                <a:moveTo>
                  <a:pt x="0" y="729827"/>
                </a:moveTo>
                <a:cubicBezTo>
                  <a:pt x="30687" y="236639"/>
                  <a:pt x="229606" y="31681"/>
                  <a:pt x="729827" y="0"/>
                </a:cubicBezTo>
                <a:cubicBezTo>
                  <a:pt x="990650" y="-35070"/>
                  <a:pt x="1098804" y="68549"/>
                  <a:pt x="1332015" y="0"/>
                </a:cubicBezTo>
                <a:cubicBezTo>
                  <a:pt x="1565226" y="-68549"/>
                  <a:pt x="1723379" y="9323"/>
                  <a:pt x="1962879" y="0"/>
                </a:cubicBezTo>
                <a:cubicBezTo>
                  <a:pt x="2202379" y="-9323"/>
                  <a:pt x="2417556" y="4774"/>
                  <a:pt x="2565067" y="0"/>
                </a:cubicBezTo>
                <a:cubicBezTo>
                  <a:pt x="2712578" y="-4774"/>
                  <a:pt x="3295445" y="27822"/>
                  <a:pt x="3597390" y="0"/>
                </a:cubicBezTo>
                <a:cubicBezTo>
                  <a:pt x="4015523" y="97401"/>
                  <a:pt x="4336874" y="326055"/>
                  <a:pt x="4327217" y="729827"/>
                </a:cubicBezTo>
                <a:lnTo>
                  <a:pt x="4327216" y="729827"/>
                </a:lnTo>
                <a:cubicBezTo>
                  <a:pt x="4368919" y="1113393"/>
                  <a:pt x="4068557" y="1470743"/>
                  <a:pt x="3597389" y="1459654"/>
                </a:cubicBezTo>
                <a:cubicBezTo>
                  <a:pt x="3444954" y="1478106"/>
                  <a:pt x="3209365" y="1410306"/>
                  <a:pt x="3109903" y="1459654"/>
                </a:cubicBezTo>
                <a:cubicBezTo>
                  <a:pt x="3010441" y="1509002"/>
                  <a:pt x="2700436" y="1457626"/>
                  <a:pt x="2536391" y="1459654"/>
                </a:cubicBezTo>
                <a:cubicBezTo>
                  <a:pt x="2372346" y="1461682"/>
                  <a:pt x="2199363" y="1441718"/>
                  <a:pt x="2020230" y="1459653"/>
                </a:cubicBezTo>
                <a:cubicBezTo>
                  <a:pt x="1841097" y="1477588"/>
                  <a:pt x="1714383" y="1406632"/>
                  <a:pt x="1532744" y="1459653"/>
                </a:cubicBezTo>
                <a:cubicBezTo>
                  <a:pt x="1351105" y="1512674"/>
                  <a:pt x="1086891" y="1418183"/>
                  <a:pt x="729827" y="1459653"/>
                </a:cubicBezTo>
                <a:cubicBezTo>
                  <a:pt x="228031" y="1499625"/>
                  <a:pt x="8531" y="1117390"/>
                  <a:pt x="0" y="729826"/>
                </a:cubicBezTo>
                <a:lnTo>
                  <a:pt x="0" y="729827"/>
                </a:lnTo>
                <a:close/>
              </a:path>
            </a:pathLst>
          </a:custGeom>
          <a:noFill/>
          <a:ln w="38100">
            <a:solidFill>
              <a:srgbClr val="FF0000">
                <a:alpha val="58000"/>
              </a:srgbClr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F8C779-A508-9DF9-18AA-4E5B69BF8376}"/>
              </a:ext>
            </a:extLst>
          </p:cNvPr>
          <p:cNvSpPr/>
          <p:nvPr/>
        </p:nvSpPr>
        <p:spPr>
          <a:xfrm>
            <a:off x="7413280" y="2103121"/>
            <a:ext cx="4301708" cy="4274820"/>
          </a:xfrm>
          <a:custGeom>
            <a:avLst/>
            <a:gdLst>
              <a:gd name="connsiteX0" fmla="*/ 0 w 4301708"/>
              <a:gd name="connsiteY0" fmla="*/ 712484 h 4274820"/>
              <a:gd name="connsiteX1" fmla="*/ 712484 w 4301708"/>
              <a:gd name="connsiteY1" fmla="*/ 0 h 4274820"/>
              <a:gd name="connsiteX2" fmla="*/ 1259065 w 4301708"/>
              <a:gd name="connsiteY2" fmla="*/ 0 h 4274820"/>
              <a:gd name="connsiteX3" fmla="*/ 1834413 w 4301708"/>
              <a:gd name="connsiteY3" fmla="*/ 0 h 4274820"/>
              <a:gd name="connsiteX4" fmla="*/ 2438528 w 4301708"/>
              <a:gd name="connsiteY4" fmla="*/ 0 h 4274820"/>
              <a:gd name="connsiteX5" fmla="*/ 2985109 w 4301708"/>
              <a:gd name="connsiteY5" fmla="*/ 0 h 4274820"/>
              <a:gd name="connsiteX6" fmla="*/ 3589224 w 4301708"/>
              <a:gd name="connsiteY6" fmla="*/ 0 h 4274820"/>
              <a:gd name="connsiteX7" fmla="*/ 4301708 w 4301708"/>
              <a:gd name="connsiteY7" fmla="*/ 712484 h 4274820"/>
              <a:gd name="connsiteX8" fmla="*/ 4301708 w 4301708"/>
              <a:gd name="connsiteY8" fmla="*/ 1253956 h 4274820"/>
              <a:gd name="connsiteX9" fmla="*/ 4301708 w 4301708"/>
              <a:gd name="connsiteY9" fmla="*/ 1766929 h 4274820"/>
              <a:gd name="connsiteX10" fmla="*/ 4301708 w 4301708"/>
              <a:gd name="connsiteY10" fmla="*/ 2308401 h 4274820"/>
              <a:gd name="connsiteX11" fmla="*/ 4301708 w 4301708"/>
              <a:gd name="connsiteY11" fmla="*/ 2906870 h 4274820"/>
              <a:gd name="connsiteX12" fmla="*/ 4301708 w 4301708"/>
              <a:gd name="connsiteY12" fmla="*/ 3562336 h 4274820"/>
              <a:gd name="connsiteX13" fmla="*/ 3589224 w 4301708"/>
              <a:gd name="connsiteY13" fmla="*/ 4274820 h 4274820"/>
              <a:gd name="connsiteX14" fmla="*/ 2956341 w 4301708"/>
              <a:gd name="connsiteY14" fmla="*/ 4274820 h 4274820"/>
              <a:gd name="connsiteX15" fmla="*/ 2352226 w 4301708"/>
              <a:gd name="connsiteY15" fmla="*/ 4274820 h 4274820"/>
              <a:gd name="connsiteX16" fmla="*/ 1834413 w 4301708"/>
              <a:gd name="connsiteY16" fmla="*/ 4274820 h 4274820"/>
              <a:gd name="connsiteX17" fmla="*/ 1259065 w 4301708"/>
              <a:gd name="connsiteY17" fmla="*/ 4274820 h 4274820"/>
              <a:gd name="connsiteX18" fmla="*/ 712484 w 4301708"/>
              <a:gd name="connsiteY18" fmla="*/ 4274820 h 4274820"/>
              <a:gd name="connsiteX19" fmla="*/ 0 w 4301708"/>
              <a:gd name="connsiteY19" fmla="*/ 3562336 h 4274820"/>
              <a:gd name="connsiteX20" fmla="*/ 0 w 4301708"/>
              <a:gd name="connsiteY20" fmla="*/ 3049363 h 4274820"/>
              <a:gd name="connsiteX21" fmla="*/ 0 w 4301708"/>
              <a:gd name="connsiteY21" fmla="*/ 2450894 h 4274820"/>
              <a:gd name="connsiteX22" fmla="*/ 0 w 4301708"/>
              <a:gd name="connsiteY22" fmla="*/ 1852425 h 4274820"/>
              <a:gd name="connsiteX23" fmla="*/ 0 w 4301708"/>
              <a:gd name="connsiteY23" fmla="*/ 1367950 h 4274820"/>
              <a:gd name="connsiteX24" fmla="*/ 0 w 4301708"/>
              <a:gd name="connsiteY24" fmla="*/ 712484 h 427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01708" h="4274820" extrusionOk="0">
                <a:moveTo>
                  <a:pt x="0" y="712484"/>
                </a:moveTo>
                <a:cubicBezTo>
                  <a:pt x="37228" y="253567"/>
                  <a:pt x="312436" y="-29833"/>
                  <a:pt x="712484" y="0"/>
                </a:cubicBezTo>
                <a:cubicBezTo>
                  <a:pt x="846596" y="-64783"/>
                  <a:pt x="987194" y="281"/>
                  <a:pt x="1259065" y="0"/>
                </a:cubicBezTo>
                <a:cubicBezTo>
                  <a:pt x="1530936" y="-281"/>
                  <a:pt x="1564225" y="56004"/>
                  <a:pt x="1834413" y="0"/>
                </a:cubicBezTo>
                <a:cubicBezTo>
                  <a:pt x="2104601" y="-56004"/>
                  <a:pt x="2259119" y="43656"/>
                  <a:pt x="2438528" y="0"/>
                </a:cubicBezTo>
                <a:cubicBezTo>
                  <a:pt x="2617937" y="-43656"/>
                  <a:pt x="2787818" y="42980"/>
                  <a:pt x="2985109" y="0"/>
                </a:cubicBezTo>
                <a:cubicBezTo>
                  <a:pt x="3182400" y="-42980"/>
                  <a:pt x="3381316" y="59463"/>
                  <a:pt x="3589224" y="0"/>
                </a:cubicBezTo>
                <a:cubicBezTo>
                  <a:pt x="3942878" y="68381"/>
                  <a:pt x="4220315" y="302710"/>
                  <a:pt x="4301708" y="712484"/>
                </a:cubicBezTo>
                <a:cubicBezTo>
                  <a:pt x="4365847" y="884688"/>
                  <a:pt x="4294554" y="1073925"/>
                  <a:pt x="4301708" y="1253956"/>
                </a:cubicBezTo>
                <a:cubicBezTo>
                  <a:pt x="4308862" y="1433987"/>
                  <a:pt x="4296693" y="1640235"/>
                  <a:pt x="4301708" y="1766929"/>
                </a:cubicBezTo>
                <a:cubicBezTo>
                  <a:pt x="4306723" y="1893623"/>
                  <a:pt x="4278966" y="2110719"/>
                  <a:pt x="4301708" y="2308401"/>
                </a:cubicBezTo>
                <a:cubicBezTo>
                  <a:pt x="4324450" y="2506083"/>
                  <a:pt x="4238891" y="2736081"/>
                  <a:pt x="4301708" y="2906870"/>
                </a:cubicBezTo>
                <a:cubicBezTo>
                  <a:pt x="4364525" y="3077659"/>
                  <a:pt x="4226268" y="3324220"/>
                  <a:pt x="4301708" y="3562336"/>
                </a:cubicBezTo>
                <a:cubicBezTo>
                  <a:pt x="4332665" y="3958099"/>
                  <a:pt x="3887540" y="4209114"/>
                  <a:pt x="3589224" y="4274820"/>
                </a:cubicBezTo>
                <a:cubicBezTo>
                  <a:pt x="3424259" y="4335176"/>
                  <a:pt x="3091662" y="4212083"/>
                  <a:pt x="2956341" y="4274820"/>
                </a:cubicBezTo>
                <a:cubicBezTo>
                  <a:pt x="2821020" y="4337557"/>
                  <a:pt x="2555773" y="4222210"/>
                  <a:pt x="2352226" y="4274820"/>
                </a:cubicBezTo>
                <a:cubicBezTo>
                  <a:pt x="2148680" y="4327430"/>
                  <a:pt x="2046699" y="4240884"/>
                  <a:pt x="1834413" y="4274820"/>
                </a:cubicBezTo>
                <a:cubicBezTo>
                  <a:pt x="1622127" y="4308756"/>
                  <a:pt x="1467822" y="4264932"/>
                  <a:pt x="1259065" y="4274820"/>
                </a:cubicBezTo>
                <a:cubicBezTo>
                  <a:pt x="1050308" y="4284708"/>
                  <a:pt x="918235" y="4242571"/>
                  <a:pt x="712484" y="4274820"/>
                </a:cubicBezTo>
                <a:cubicBezTo>
                  <a:pt x="323910" y="4217153"/>
                  <a:pt x="34175" y="3962068"/>
                  <a:pt x="0" y="3562336"/>
                </a:cubicBezTo>
                <a:cubicBezTo>
                  <a:pt x="-31786" y="3315704"/>
                  <a:pt x="60832" y="3304050"/>
                  <a:pt x="0" y="3049363"/>
                </a:cubicBezTo>
                <a:cubicBezTo>
                  <a:pt x="-60832" y="2794676"/>
                  <a:pt x="30317" y="2716794"/>
                  <a:pt x="0" y="2450894"/>
                </a:cubicBezTo>
                <a:cubicBezTo>
                  <a:pt x="-30317" y="2184994"/>
                  <a:pt x="25633" y="2062608"/>
                  <a:pt x="0" y="1852425"/>
                </a:cubicBezTo>
                <a:cubicBezTo>
                  <a:pt x="-25633" y="1642242"/>
                  <a:pt x="18042" y="1523966"/>
                  <a:pt x="0" y="1367950"/>
                </a:cubicBezTo>
                <a:cubicBezTo>
                  <a:pt x="-18042" y="1211935"/>
                  <a:pt x="40471" y="873590"/>
                  <a:pt x="0" y="71248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7178353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A9F194AA-8541-E6F7-35FE-7BC072D20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0062" y="103965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7D4416-E958-5EB5-B420-0D046060A82F}"/>
              </a:ext>
            </a:extLst>
          </p:cNvPr>
          <p:cNvSpPr txBox="1"/>
          <p:nvPr/>
        </p:nvSpPr>
        <p:spPr>
          <a:xfrm>
            <a:off x="8846054" y="1027826"/>
            <a:ext cx="2345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Family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E1D27-8339-DA3A-255E-F231E007E79C}"/>
              </a:ext>
            </a:extLst>
          </p:cNvPr>
          <p:cNvSpPr txBox="1"/>
          <p:nvPr/>
        </p:nvSpPr>
        <p:spPr>
          <a:xfrm>
            <a:off x="7567440" y="2620657"/>
            <a:ext cx="3993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7620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Fundamental social group in society typically consisting of one or two parents and their children.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mily Under Attack - Take My Hand Coaching">
            <a:extLst>
              <a:ext uri="{FF2B5EF4-FFF2-40B4-BE49-F238E27FC236}">
                <a16:creationId xmlns:a16="http://schemas.microsoft.com/office/drawing/2014/main" id="{2906D027-C943-486C-6079-F236ADFE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666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436F7E-88EF-5224-ADE3-68F0358644B2}"/>
              </a:ext>
            </a:extLst>
          </p:cNvPr>
          <p:cNvSpPr/>
          <p:nvPr/>
        </p:nvSpPr>
        <p:spPr>
          <a:xfrm>
            <a:off x="391885" y="1719941"/>
            <a:ext cx="4760686" cy="4419601"/>
          </a:xfrm>
          <a:prstGeom prst="roundRect">
            <a:avLst>
              <a:gd name="adj" fmla="val 25916"/>
            </a:avLst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978C01-4585-A836-3FE5-B3E0CD945629}"/>
              </a:ext>
            </a:extLst>
          </p:cNvPr>
          <p:cNvSpPr/>
          <p:nvPr/>
        </p:nvSpPr>
        <p:spPr>
          <a:xfrm>
            <a:off x="217714" y="268514"/>
            <a:ext cx="5109029" cy="1451428"/>
          </a:xfrm>
          <a:prstGeom prst="roundRect">
            <a:avLst>
              <a:gd name="adj" fmla="val 49667"/>
            </a:avLst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DA270-723C-595F-0D7C-257840A5A085}"/>
              </a:ext>
            </a:extLst>
          </p:cNvPr>
          <p:cNvSpPr txBox="1"/>
          <p:nvPr/>
        </p:nvSpPr>
        <p:spPr>
          <a:xfrm>
            <a:off x="449942" y="297542"/>
            <a:ext cx="464457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Family under Attack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7A0B6-CACC-7CBC-917E-2982C9421371}"/>
              </a:ext>
            </a:extLst>
          </p:cNvPr>
          <p:cNvSpPr txBox="1"/>
          <p:nvPr/>
        </p:nvSpPr>
        <p:spPr>
          <a:xfrm>
            <a:off x="1465944" y="1896230"/>
            <a:ext cx="3091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/>
              <a:t>Gen 3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/>
              <a:t>Gen 4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/>
              <a:t>Gen 13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/>
              <a:t>Gen 27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/>
              <a:t>Gen 30-31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/>
              <a:t>Gen 37</a:t>
            </a:r>
          </a:p>
        </p:txBody>
      </p:sp>
    </p:spTree>
    <p:extLst>
      <p:ext uri="{BB962C8B-B14F-4D97-AF65-F5344CB8AC3E}">
        <p14:creationId xmlns:p14="http://schemas.microsoft.com/office/powerpoint/2010/main" val="85574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256B-1A42-7F8B-1F53-1370EDDF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26" y="1611086"/>
            <a:ext cx="7490958" cy="4509628"/>
          </a:xfrm>
        </p:spPr>
        <p:txBody>
          <a:bodyPr>
            <a:normAutofit/>
          </a:bodyPr>
          <a:lstStyle/>
          <a:p>
            <a:pPr marL="231775" indent="-231775">
              <a:buFont typeface="+mj-lt"/>
              <a:buAutoNum type="alphaLcParenR"/>
            </a:pPr>
            <a:r>
              <a:rPr lang="en-US" sz="4000" b="1" dirty="0"/>
              <a:t> Family important to God</a:t>
            </a:r>
          </a:p>
          <a:p>
            <a:pPr marL="231775" indent="-231775">
              <a:buFont typeface="+mj-lt"/>
              <a:buAutoNum type="alphaLcParenR"/>
            </a:pPr>
            <a:r>
              <a:rPr lang="en-US" sz="4000" b="1" dirty="0"/>
              <a:t> Not surprised by Family conflict</a:t>
            </a:r>
          </a:p>
          <a:p>
            <a:pPr marL="231775" indent="-231775">
              <a:buFont typeface="+mj-lt"/>
              <a:buAutoNum type="alphaLcParenR"/>
            </a:pPr>
            <a:r>
              <a:rPr lang="en-US" sz="4000" b="1" dirty="0"/>
              <a:t> Expect satan will attack</a:t>
            </a:r>
          </a:p>
        </p:txBody>
      </p:sp>
      <p:pic>
        <p:nvPicPr>
          <p:cNvPr id="4" name="Picture 2" descr="Family Planning - Primary Care Medicine - Irvine, CA - Advantage Plus ...">
            <a:extLst>
              <a:ext uri="{FF2B5EF4-FFF2-40B4-BE49-F238E27FC236}">
                <a16:creationId xmlns:a16="http://schemas.microsoft.com/office/drawing/2014/main" id="{D2704684-080F-0589-0108-3BEFF69F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61" y="168168"/>
            <a:ext cx="3771613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 Reasons Spending Time With Family Is More Important Than You Think">
            <a:extLst>
              <a:ext uri="{FF2B5EF4-FFF2-40B4-BE49-F238E27FC236}">
                <a16:creationId xmlns:a16="http://schemas.microsoft.com/office/drawing/2014/main" id="{F498E8ED-F84C-F9A6-9370-302E13B2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582912"/>
            <a:ext cx="3995623" cy="26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7A1BE-E1D4-E008-A70F-962458FA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Worship is Central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D55F-9C50-1C9B-A82D-E207DE24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en-US" sz="4400" b="1" dirty="0"/>
              <a:t>Exodus 12:21-28</a:t>
            </a:r>
          </a:p>
          <a:p>
            <a:r>
              <a:rPr lang="en-US" sz="4400" b="1" dirty="0"/>
              <a:t>Dt 6:7, 9</a:t>
            </a:r>
          </a:p>
          <a:p>
            <a:r>
              <a:rPr lang="en-US" sz="4400" b="1" dirty="0"/>
              <a:t>Dt 11:19-20</a:t>
            </a:r>
          </a:p>
          <a:p>
            <a:r>
              <a:rPr lang="en-US" sz="4400" b="1" dirty="0"/>
              <a:t>Josh 4:20-22</a:t>
            </a:r>
          </a:p>
        </p:txBody>
      </p:sp>
      <p:pic>
        <p:nvPicPr>
          <p:cNvPr id="4" name="Picture 2" descr="Family Planning - Primary Care Medicine - Irvine, CA - Advantage Plus ...">
            <a:extLst>
              <a:ext uri="{FF2B5EF4-FFF2-40B4-BE49-F238E27FC236}">
                <a16:creationId xmlns:a16="http://schemas.microsoft.com/office/drawing/2014/main" id="{245E50BE-4238-1296-2968-A1F980B2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61" y="168168"/>
            <a:ext cx="3771613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 Reasons Spending Time With Family Is More Important Than You Think">
            <a:extLst>
              <a:ext uri="{FF2B5EF4-FFF2-40B4-BE49-F238E27FC236}">
                <a16:creationId xmlns:a16="http://schemas.microsoft.com/office/drawing/2014/main" id="{0B16C8AF-B0E2-227A-8318-DA1E94FF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582912"/>
            <a:ext cx="3995623" cy="26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1F5FD-DCC9-5B4C-9113-BD4C67A7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Godly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09A32-9BB6-7499-FD9C-890C706B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26" y="2401330"/>
            <a:ext cx="7324779" cy="4217184"/>
          </a:xfrm>
        </p:spPr>
        <p:txBody>
          <a:bodyPr>
            <a:normAutofit/>
          </a:bodyPr>
          <a:lstStyle/>
          <a:p>
            <a:r>
              <a:rPr lang="en-US" sz="4000" b="1" dirty="0"/>
              <a:t>Prov 1:8; 5:1</a:t>
            </a:r>
          </a:p>
          <a:p>
            <a:r>
              <a:rPr lang="en-US" sz="4000" b="1" dirty="0"/>
              <a:t>Parables</a:t>
            </a:r>
          </a:p>
          <a:p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Adulterous (Prov 5:8-14)</a:t>
            </a:r>
          </a:p>
          <a:p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Naïve (Prov 7:1-23)</a:t>
            </a:r>
          </a:p>
          <a:p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Drinking (Prov 23:29-35)</a:t>
            </a:r>
          </a:p>
          <a:p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Sluggard (Prov 24:30-34)</a:t>
            </a:r>
          </a:p>
        </p:txBody>
      </p:sp>
      <p:pic>
        <p:nvPicPr>
          <p:cNvPr id="4" name="Picture 2" descr="Family Planning - Primary Care Medicine - Irvine, CA - Advantage Plus ...">
            <a:extLst>
              <a:ext uri="{FF2B5EF4-FFF2-40B4-BE49-F238E27FC236}">
                <a16:creationId xmlns:a16="http://schemas.microsoft.com/office/drawing/2014/main" id="{35B29B6B-2780-1314-3704-03A5A61A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61" y="168168"/>
            <a:ext cx="3771613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 Reasons Spending Time With Family Is More Important Than You Think">
            <a:extLst>
              <a:ext uri="{FF2B5EF4-FFF2-40B4-BE49-F238E27FC236}">
                <a16:creationId xmlns:a16="http://schemas.microsoft.com/office/drawing/2014/main" id="{4586877E-7C3F-1844-2BBA-A123E27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582912"/>
            <a:ext cx="3995623" cy="26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avi Zacharias Quote: &quot;Love is hard work. It is the hardest work I know ...">
            <a:extLst>
              <a:ext uri="{FF2B5EF4-FFF2-40B4-BE49-F238E27FC236}">
                <a16:creationId xmlns:a16="http://schemas.microsoft.com/office/drawing/2014/main" id="{6026065E-5E69-B36F-1EDD-3A83F08C7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11583-9915-55ED-E21F-1B4E9E8B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12639"/>
            <a:ext cx="7881442" cy="213547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Reconciliation and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26E1-BB7F-CE74-6AEF-B2363974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43" y="2264229"/>
            <a:ext cx="6691086" cy="4581132"/>
          </a:xfrm>
        </p:spPr>
        <p:txBody>
          <a:bodyPr>
            <a:normAutofit/>
          </a:bodyPr>
          <a:lstStyle/>
          <a:p>
            <a:endParaRPr lang="en-US" sz="4000" b="1" dirty="0"/>
          </a:p>
          <a:p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The family is a place where reconciliation and love are on display despite our failures</a:t>
            </a:r>
          </a:p>
          <a:p>
            <a:endParaRPr lang="en-US" sz="4000" b="1" dirty="0"/>
          </a:p>
        </p:txBody>
      </p:sp>
      <p:pic>
        <p:nvPicPr>
          <p:cNvPr id="3074" name="Picture 2" descr="Family Planning - Primary Care Medicine - Irvine, CA - Advantage Plus ...">
            <a:extLst>
              <a:ext uri="{FF2B5EF4-FFF2-40B4-BE49-F238E27FC236}">
                <a16:creationId xmlns:a16="http://schemas.microsoft.com/office/drawing/2014/main" id="{F1C329A2-F6B7-64AA-5782-D96572C0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61" y="168168"/>
            <a:ext cx="3771613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6 Reasons Spending Time With Family Is More Important Than You Think">
            <a:extLst>
              <a:ext uri="{FF2B5EF4-FFF2-40B4-BE49-F238E27FC236}">
                <a16:creationId xmlns:a16="http://schemas.microsoft.com/office/drawing/2014/main" id="{D0AD1AC4-4738-D546-3D9F-455D6F3F1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582912"/>
            <a:ext cx="3995623" cy="26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357</Words>
  <Application>Microsoft Office PowerPoint</Application>
  <PresentationFormat>Widescreen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Worship is Central</vt:lpstr>
      <vt:lpstr>Godly Wisdom</vt:lpstr>
      <vt:lpstr>PowerPoint Presentation</vt:lpstr>
      <vt:lpstr>Reconciliation and Forgiveness</vt:lpstr>
      <vt:lpstr>Reconciliation and Forgiveness</vt:lpstr>
      <vt:lpstr>Reconciliation and Forgiveness</vt:lpstr>
      <vt:lpstr>Reconciliation and Forgiveness</vt:lpstr>
      <vt:lpstr>Reconciliation and Forgiveness</vt:lpstr>
      <vt:lpstr>Defense against Decay</vt:lpstr>
      <vt:lpstr>Jeremiah 35</vt:lpstr>
      <vt:lpstr>Noah</vt:lpstr>
      <vt:lpstr>Serve</vt:lpstr>
      <vt:lpstr>PowerPoint Presentation</vt:lpstr>
      <vt:lpstr>God’s Design</vt:lpstr>
      <vt:lpstr>Problem</vt:lpstr>
      <vt:lpstr>Positive: Husband, Father</vt:lpstr>
      <vt:lpstr>Positive:  Wife and Mother</vt:lpstr>
      <vt:lpstr>Positive:  Wife and Mother</vt:lpstr>
      <vt:lpstr>Positive:  Wife and Mother</vt:lpstr>
      <vt:lpstr>Call to Children</vt:lpstr>
      <vt:lpstr>PowerPoint Presentation</vt:lpstr>
      <vt:lpstr>Positive: 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Peeler</dc:creator>
  <cp:lastModifiedBy>Nathan Peeler</cp:lastModifiedBy>
  <cp:revision>2</cp:revision>
  <dcterms:created xsi:type="dcterms:W3CDTF">2023-12-02T17:41:27Z</dcterms:created>
  <dcterms:modified xsi:type="dcterms:W3CDTF">2023-12-24T02:59:22Z</dcterms:modified>
</cp:coreProperties>
</file>