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4C6F1-751A-0500-AAC9-6E09A8BE3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B0342-06FD-06FA-316D-EF002EAC0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2611F-7AD9-ED99-8887-D379E335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3552-DE1F-07F9-B82C-7B64B774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7B8CD-30B3-4B8F-DFF7-8E6550C1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7573-F679-1EE1-0097-ABFB3705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3D047-E27A-AE48-E14E-92DDC05E2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83D79-88F5-BFA3-DC30-78BEF5C7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922A5-4007-7AE5-FE79-C8950B7A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682E9-6EA1-E99E-8ADD-50317FE9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52B00C-1D21-BC79-495B-224120AB9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8A372-0CCE-B717-6909-B12FE7141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56DD5-4222-5AC6-FCB2-AA108062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9BAD5-444D-E563-C03C-6AC5D672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774A8-6F1A-B6DD-1C4C-64668B66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4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C1C9E-F8DB-F1C4-C958-3DB62102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3E8F6-EF44-2FED-AE06-4A46FAF8E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2CD2-AEEE-8F0D-28CB-7D136084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32636-277C-57DF-969F-6E7EC315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403F1-8685-4781-F1F5-1DF97B8D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B31D5-4EE1-E5D9-5483-796F46E9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51A42-EEC6-0833-D906-0B67ED177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1F8E8-2A2F-9661-B4B6-17C85295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8532-5FD1-26E0-83D3-C91068B0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0C77-2614-5BE2-4C6A-26FD8401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7A78F-7CBB-FC3B-F95C-FE6EFB97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54F9F-073C-F1F3-F580-5FAEC341D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216DE-2971-7D70-0D47-0F6087BB6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8BE85-990F-67F1-A1D4-2CA40D7B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59C14-E03C-9B46-74F6-4E4EC3177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598CC-B901-C42B-FE13-0EB6DB6B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7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73F3-4620-D25E-21FD-D117A2DC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7EED3-1E4A-CF59-B493-BF3B23AAE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CE5D9-D3A8-C5F4-A714-4C747827F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E5F3F-BC7D-22F5-4267-A44410990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340BF1-C6E1-D1C0-42CB-2D80C39B4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90CCF-5A42-0BC0-87F8-484C060AD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AB8442-EB07-ADC0-A284-49D67913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EE9C3-8430-F0B8-41A4-AF365107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4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B6F0-CAC2-9C06-94AF-D04A8CC0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85E76-6205-7C2B-DF1C-629C2E3F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A0218-CB3E-21F7-9EED-15D47F37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9924A-B67F-9456-862B-6F76A74B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7686A-C182-4523-D260-D12B0861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FB7548-2AB9-BBA4-A8FB-3171E6D0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38C00-E255-F6D8-451D-0864622C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0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57EB-4E02-447D-BB3B-ADBDB4D74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080F-4ADE-D530-02A8-D2552B42C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9A432-C3CF-8BDB-317D-AEB3C5423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179E2-8042-022F-12A8-100056E5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40ADA-6CA7-B0EC-CC73-1B73126D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9CB8B-0F24-8B29-B55B-207EA540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183B-503C-D950-5E07-80377BEA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FBA6C0-940E-0DC8-9A55-BE22A1B2C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62C2D-C987-9DDD-D57F-35DB7EC20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80C06-BA78-95E7-F9B1-3E61D4E1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5892-B69E-7AC6-84EB-71E10EB8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3B5EF-AC2C-99FC-51B0-B11858D4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9C720-9638-AC7A-D7D1-63C28288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AE21F-6CD9-B38B-7075-9279A9D6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A8B0-E4FB-D2AA-2439-2E967DD3B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5AEE-5C16-46B0-82CA-E3D5B8A817AA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2369-7D87-F5B4-3068-12AB1C905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9C30E-3E93-3FA3-DF5B-69789C2E6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54F9F-E3CD-46C8-8AF8-624EE183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F45F-C300-AC06-A842-C262C4235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40609-F4F1-D13B-E6AB-4BF978CD47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9 Ways to Pray as a Family">
            <a:extLst>
              <a:ext uri="{FF2B5EF4-FFF2-40B4-BE49-F238E27FC236}">
                <a16:creationId xmlns:a16="http://schemas.microsoft.com/office/drawing/2014/main" id="{D23B209B-99DA-9DA3-20A0-E4E2015A5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7AB22E9-1B5B-BEA6-9E75-32D9A5037907}"/>
              </a:ext>
            </a:extLst>
          </p:cNvPr>
          <p:cNvSpPr txBox="1"/>
          <p:nvPr/>
        </p:nvSpPr>
        <p:spPr>
          <a:xfrm>
            <a:off x="380999" y="442912"/>
            <a:ext cx="7703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Praying for Your Family</a:t>
            </a:r>
          </a:p>
        </p:txBody>
      </p:sp>
    </p:spTree>
    <p:extLst>
      <p:ext uri="{BB962C8B-B14F-4D97-AF65-F5344CB8AC3E}">
        <p14:creationId xmlns:p14="http://schemas.microsoft.com/office/powerpoint/2010/main" val="317268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53D4-7AF4-5532-BD85-46506922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57" y="68590"/>
            <a:ext cx="4441371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Psalm 121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47CA676A-BEF5-75E1-131C-1FA62FF92C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3B11-E6C0-582B-B6FA-BDED49D78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457" y="1886857"/>
            <a:ext cx="4615543" cy="4746172"/>
          </a:xfrm>
        </p:spPr>
        <p:txBody>
          <a:bodyPr anchor="t">
            <a:normAutofit/>
          </a:bodyPr>
          <a:lstStyle/>
          <a:p>
            <a:pPr marL="290513" indent="-290513">
              <a:buFont typeface="+mj-lt"/>
              <a:buAutoNum type="arabicParenR"/>
            </a:pPr>
            <a:r>
              <a:rPr lang="en-US" sz="4000" b="1" dirty="0"/>
              <a:t> Power of God (121:1-4)</a:t>
            </a:r>
          </a:p>
          <a:p>
            <a:pPr marL="290513" indent="-290513">
              <a:buFont typeface="+mj-lt"/>
              <a:buAutoNum type="arabicParenR"/>
            </a:pPr>
            <a:r>
              <a:rPr lang="en-US" sz="4000" b="1" dirty="0"/>
              <a:t> Not Slip (121:3)</a:t>
            </a:r>
          </a:p>
          <a:p>
            <a:pPr marL="290513" indent="-290513">
              <a:buFont typeface="+mj-lt"/>
              <a:buAutoNum type="arabicParenR"/>
            </a:pPr>
            <a:r>
              <a:rPr lang="en-US" sz="4000" b="1" dirty="0"/>
              <a:t> Protects from evil (121:5-7)</a:t>
            </a:r>
          </a:p>
          <a:p>
            <a:pPr marL="290513" indent="-290513">
              <a:buFont typeface="+mj-lt"/>
              <a:buAutoNum type="arabicParenR"/>
            </a:pPr>
            <a:r>
              <a:rPr lang="en-US" sz="4000" b="1" dirty="0"/>
              <a:t> Daily Direction (121:8)</a:t>
            </a:r>
          </a:p>
        </p:txBody>
      </p:sp>
    </p:spTree>
    <p:extLst>
      <p:ext uri="{BB962C8B-B14F-4D97-AF65-F5344CB8AC3E}">
        <p14:creationId xmlns:p14="http://schemas.microsoft.com/office/powerpoint/2010/main" val="370242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AA7C-C057-632A-7E09-2A5C944B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029" y="218877"/>
            <a:ext cx="4325257" cy="1871180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Praying for Family</a:t>
            </a:r>
          </a:p>
        </p:txBody>
      </p:sp>
      <p:pic>
        <p:nvPicPr>
          <p:cNvPr id="2050" name="Picture 2" descr="praying christian family together vinyl decal sticker">
            <a:extLst>
              <a:ext uri="{FF2B5EF4-FFF2-40B4-BE49-F238E27FC236}">
                <a16:creationId xmlns:a16="http://schemas.microsoft.com/office/drawing/2014/main" id="{34E6E30A-03AF-B90A-7E24-2C4B466468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2056" name="Rectangle 2055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Rectangle 2056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1E629-B458-FC7B-420E-D3677D4D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030" y="2264230"/>
            <a:ext cx="4325256" cy="3717962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Eph 6:10-12</a:t>
            </a:r>
          </a:p>
          <a:p>
            <a:r>
              <a:rPr lang="en-US" sz="4000" b="1" dirty="0"/>
              <a:t>Spiritual Warfare</a:t>
            </a:r>
          </a:p>
          <a:p>
            <a:r>
              <a:rPr lang="en-US" sz="4000" b="1" dirty="0"/>
              <a:t>6:18</a:t>
            </a:r>
          </a:p>
        </p:txBody>
      </p:sp>
    </p:spTree>
    <p:extLst>
      <p:ext uri="{BB962C8B-B14F-4D97-AF65-F5344CB8AC3E}">
        <p14:creationId xmlns:p14="http://schemas.microsoft.com/office/powerpoint/2010/main" val="123651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DEAE-A290-78AD-0A4C-D28D8A9B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1601" y="0"/>
            <a:ext cx="4784285" cy="209633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5400" b="1" dirty="0"/>
              <a:t>Strength to follow Godly Wisdom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02403EC5-DF4E-31A8-FF56-5803F0780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624FA-5469-37F3-1D7A-2B137EFAC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657" y="2410996"/>
            <a:ext cx="4136571" cy="3447832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Prov 3:13-20</a:t>
            </a:r>
          </a:p>
          <a:p>
            <a:r>
              <a:rPr lang="en-US" sz="4000" b="1" dirty="0"/>
              <a:t>Wisdom is a blessing</a:t>
            </a:r>
          </a:p>
          <a:p>
            <a:r>
              <a:rPr lang="en-US" sz="4000" b="1" dirty="0"/>
              <a:t>Cling to wisdom</a:t>
            </a:r>
          </a:p>
        </p:txBody>
      </p:sp>
    </p:spTree>
    <p:extLst>
      <p:ext uri="{BB962C8B-B14F-4D97-AF65-F5344CB8AC3E}">
        <p14:creationId xmlns:p14="http://schemas.microsoft.com/office/powerpoint/2010/main" val="24773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0CD4-EF92-D5C8-DC00-7341FDE2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372" y="233391"/>
            <a:ext cx="4499428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2 Cor 1:3-9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5765C2D1-191E-4947-F0DA-B70FE8FC81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AA472-3BFC-242D-7ACD-7BAE8A0D7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0" y="2177143"/>
            <a:ext cx="4368800" cy="3804165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Grace to endure (1:8-9)</a:t>
            </a:r>
          </a:p>
          <a:p>
            <a:r>
              <a:rPr lang="en-US" sz="4000" b="1" dirty="0"/>
              <a:t>Purpose in pain (1:3-4)</a:t>
            </a:r>
          </a:p>
        </p:txBody>
      </p:sp>
    </p:spTree>
    <p:extLst>
      <p:ext uri="{BB962C8B-B14F-4D97-AF65-F5344CB8AC3E}">
        <p14:creationId xmlns:p14="http://schemas.microsoft.com/office/powerpoint/2010/main" val="17146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6FD2-4A56-7816-1EB9-2AB67FF0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362" y="262420"/>
            <a:ext cx="4325257" cy="1856666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Fruit of the Spirit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F107FE92-DE38-772C-03ED-FF9D489FBC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1ADCD-F06D-79D8-8A2A-6BAFB7982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029" y="2249714"/>
            <a:ext cx="4325257" cy="3731594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Patience (5:22)</a:t>
            </a:r>
          </a:p>
          <a:p>
            <a:r>
              <a:rPr lang="en-US" sz="4000" b="1" dirty="0"/>
              <a:t>Eph 4:31; Heb 12:15</a:t>
            </a:r>
          </a:p>
          <a:p>
            <a:r>
              <a:rPr lang="en-US" sz="4000" b="1" dirty="0"/>
              <a:t>Self-Control (5:23)</a:t>
            </a:r>
          </a:p>
        </p:txBody>
      </p:sp>
    </p:spTree>
    <p:extLst>
      <p:ext uri="{BB962C8B-B14F-4D97-AF65-F5344CB8AC3E}">
        <p14:creationId xmlns:p14="http://schemas.microsoft.com/office/powerpoint/2010/main" val="2840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F9D9-09D2-81E3-FAAE-174160CC1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515" y="333829"/>
            <a:ext cx="4368800" cy="1611085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Eph 5:22-6:4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AB75E4E1-86D0-89FA-0A35-91CF3E4534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CE2C-2325-5534-3712-6366BE89F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515" y="2177143"/>
            <a:ext cx="4368799" cy="3804165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Honor your role in the family</a:t>
            </a:r>
          </a:p>
          <a:p>
            <a:r>
              <a:rPr lang="en-US" sz="4000" b="1" dirty="0"/>
              <a:t>Be united </a:t>
            </a:r>
          </a:p>
          <a:p>
            <a:r>
              <a:rPr lang="en-US" sz="4000" b="1" dirty="0"/>
              <a:t>Faithful witness pointing toward God</a:t>
            </a:r>
          </a:p>
        </p:txBody>
      </p:sp>
    </p:spTree>
    <p:extLst>
      <p:ext uri="{BB962C8B-B14F-4D97-AF65-F5344CB8AC3E}">
        <p14:creationId xmlns:p14="http://schemas.microsoft.com/office/powerpoint/2010/main" val="32346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A438-9301-429D-56A3-98339CA5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283" y="741391"/>
            <a:ext cx="3397017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4800" b="1" dirty="0"/>
              <a:t>Delight in God’s word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1107FC37-133E-3799-3B5B-81DFBBC774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17AD7-B9E4-D723-BDDE-06F04D45D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2571" y="2533476"/>
            <a:ext cx="4078515" cy="3447832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Psalm 119:16-17</a:t>
            </a:r>
          </a:p>
        </p:txBody>
      </p:sp>
    </p:spTree>
    <p:extLst>
      <p:ext uri="{BB962C8B-B14F-4D97-AF65-F5344CB8AC3E}">
        <p14:creationId xmlns:p14="http://schemas.microsoft.com/office/powerpoint/2010/main" val="358669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F478-0F71-C57F-D01E-4895AA93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905" y="247906"/>
            <a:ext cx="4238172" cy="1755065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Good Friendships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A117831C-AAC2-D1AC-9CBE-FD85E6594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A7AAD-C934-3BE5-4786-EEBB427E1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9" y="2336800"/>
            <a:ext cx="3676647" cy="3644508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Prov 13:20</a:t>
            </a:r>
          </a:p>
        </p:txBody>
      </p:sp>
    </p:spTree>
    <p:extLst>
      <p:ext uri="{BB962C8B-B14F-4D97-AF65-F5344CB8AC3E}">
        <p14:creationId xmlns:p14="http://schemas.microsoft.com/office/powerpoint/2010/main" val="139368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41E8-A330-A2B9-34AA-E46B022A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648" y="247905"/>
            <a:ext cx="4545695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Uncertainty</a:t>
            </a:r>
          </a:p>
        </p:txBody>
      </p:sp>
      <p:pic>
        <p:nvPicPr>
          <p:cNvPr id="4" name="Picture 2" descr="praying christian family together vinyl decal sticker">
            <a:extLst>
              <a:ext uri="{FF2B5EF4-FFF2-40B4-BE49-F238E27FC236}">
                <a16:creationId xmlns:a16="http://schemas.microsoft.com/office/drawing/2014/main" id="{3408CE92-8EB6-98A9-BB3E-730324F726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" b="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0AB4-696A-1CD9-6817-29AF75BA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3771" y="2409370"/>
            <a:ext cx="3628572" cy="3571937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Josh 1:8-9</a:t>
            </a:r>
          </a:p>
        </p:txBody>
      </p:sp>
    </p:spTree>
    <p:extLst>
      <p:ext uri="{BB962C8B-B14F-4D97-AF65-F5344CB8AC3E}">
        <p14:creationId xmlns:p14="http://schemas.microsoft.com/office/powerpoint/2010/main" val="291959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114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Praying for Family</vt:lpstr>
      <vt:lpstr>Strength to follow Godly Wisdom</vt:lpstr>
      <vt:lpstr>2 Cor 1:3-9</vt:lpstr>
      <vt:lpstr>Fruit of the Spirit</vt:lpstr>
      <vt:lpstr>Eph 5:22-6:4</vt:lpstr>
      <vt:lpstr>Delight in God’s word</vt:lpstr>
      <vt:lpstr>Good Friendships</vt:lpstr>
      <vt:lpstr>Uncertainty</vt:lpstr>
      <vt:lpstr>Psalm 121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Peeler</dc:creator>
  <cp:lastModifiedBy>Nathan Peeler</cp:lastModifiedBy>
  <cp:revision>1</cp:revision>
  <dcterms:created xsi:type="dcterms:W3CDTF">2023-12-31T04:33:31Z</dcterms:created>
  <dcterms:modified xsi:type="dcterms:W3CDTF">2023-12-31T05:33:54Z</dcterms:modified>
</cp:coreProperties>
</file>