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27969F-0AB4-415C-9FBC-D49224E4E20F}" v="41" dt="2024-01-13T16:33:52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Peeler" userId="b4ccb982f9c765e5" providerId="LiveId" clId="{1827969F-0AB4-415C-9FBC-D49224E4E20F}"/>
    <pc:docChg chg="custSel addSld delSld modSld">
      <pc:chgData name="Nathan Peeler" userId="b4ccb982f9c765e5" providerId="LiveId" clId="{1827969F-0AB4-415C-9FBC-D49224E4E20F}" dt="2024-01-13T16:34:14.596" v="469" actId="47"/>
      <pc:docMkLst>
        <pc:docMk/>
      </pc:docMkLst>
      <pc:sldChg chg="modSp mod modAnim">
        <pc:chgData name="Nathan Peeler" userId="b4ccb982f9c765e5" providerId="LiveId" clId="{1827969F-0AB4-415C-9FBC-D49224E4E20F}" dt="2024-01-13T16:33:11.994" v="467" actId="20577"/>
        <pc:sldMkLst>
          <pc:docMk/>
          <pc:sldMk cId="811688334" sldId="256"/>
        </pc:sldMkLst>
        <pc:spChg chg="mod">
          <ac:chgData name="Nathan Peeler" userId="b4ccb982f9c765e5" providerId="LiveId" clId="{1827969F-0AB4-415C-9FBC-D49224E4E20F}" dt="2024-01-13T16:33:11.994" v="467" actId="20577"/>
          <ac:spMkLst>
            <pc:docMk/>
            <pc:sldMk cId="811688334" sldId="256"/>
            <ac:spMk id="5" creationId="{61714941-4667-078F-CD9B-749ED64BC60C}"/>
          </ac:spMkLst>
        </pc:spChg>
      </pc:sldChg>
      <pc:sldChg chg="modSp mod">
        <pc:chgData name="Nathan Peeler" userId="b4ccb982f9c765e5" providerId="LiveId" clId="{1827969F-0AB4-415C-9FBC-D49224E4E20F}" dt="2024-01-13T16:23:00.195" v="35" actId="403"/>
        <pc:sldMkLst>
          <pc:docMk/>
          <pc:sldMk cId="2781091224" sldId="258"/>
        </pc:sldMkLst>
        <pc:spChg chg="mod">
          <ac:chgData name="Nathan Peeler" userId="b4ccb982f9c765e5" providerId="LiveId" clId="{1827969F-0AB4-415C-9FBC-D49224E4E20F}" dt="2024-01-13T16:23:00.195" v="35" actId="403"/>
          <ac:spMkLst>
            <pc:docMk/>
            <pc:sldMk cId="2781091224" sldId="258"/>
            <ac:spMk id="3" creationId="{F248D032-1BA6-2C54-B1F1-64C09BBF1F76}"/>
          </ac:spMkLst>
        </pc:spChg>
      </pc:sldChg>
      <pc:sldChg chg="modSp mod modAnim">
        <pc:chgData name="Nathan Peeler" userId="b4ccb982f9c765e5" providerId="LiveId" clId="{1827969F-0AB4-415C-9FBC-D49224E4E20F}" dt="2024-01-13T16:24:54.869" v="134"/>
        <pc:sldMkLst>
          <pc:docMk/>
          <pc:sldMk cId="4027691676" sldId="260"/>
        </pc:sldMkLst>
        <pc:spChg chg="mod">
          <ac:chgData name="Nathan Peeler" userId="b4ccb982f9c765e5" providerId="LiveId" clId="{1827969F-0AB4-415C-9FBC-D49224E4E20F}" dt="2024-01-13T16:24:45.072" v="133" actId="27636"/>
          <ac:spMkLst>
            <pc:docMk/>
            <pc:sldMk cId="4027691676" sldId="260"/>
            <ac:spMk id="3" creationId="{0308D6C9-9422-C824-D32F-B08974CBD6DA}"/>
          </ac:spMkLst>
        </pc:spChg>
      </pc:sldChg>
      <pc:sldChg chg="modSp mod modAnim">
        <pc:chgData name="Nathan Peeler" userId="b4ccb982f9c765e5" providerId="LiveId" clId="{1827969F-0AB4-415C-9FBC-D49224E4E20F}" dt="2024-01-13T16:33:52.105" v="468"/>
        <pc:sldMkLst>
          <pc:docMk/>
          <pc:sldMk cId="3764834865" sldId="261"/>
        </pc:sldMkLst>
        <pc:spChg chg="mod">
          <ac:chgData name="Nathan Peeler" userId="b4ccb982f9c765e5" providerId="LiveId" clId="{1827969F-0AB4-415C-9FBC-D49224E4E20F}" dt="2024-01-13T16:29:45.361" v="339"/>
          <ac:spMkLst>
            <pc:docMk/>
            <pc:sldMk cId="3764834865" sldId="261"/>
            <ac:spMk id="3" creationId="{E190DAF7-2E72-AFDE-49B9-8E5D9FDE804E}"/>
          </ac:spMkLst>
        </pc:spChg>
      </pc:sldChg>
      <pc:sldChg chg="modSp mod modAnim">
        <pc:chgData name="Nathan Peeler" userId="b4ccb982f9c765e5" providerId="LiveId" clId="{1827969F-0AB4-415C-9FBC-D49224E4E20F}" dt="2024-01-13T16:32:43.474" v="464"/>
        <pc:sldMkLst>
          <pc:docMk/>
          <pc:sldMk cId="1998461305" sldId="262"/>
        </pc:sldMkLst>
        <pc:spChg chg="mod">
          <ac:chgData name="Nathan Peeler" userId="b4ccb982f9c765e5" providerId="LiveId" clId="{1827969F-0AB4-415C-9FBC-D49224E4E20F}" dt="2024-01-13T16:32:32.155" v="463" actId="14100"/>
          <ac:spMkLst>
            <pc:docMk/>
            <pc:sldMk cId="1998461305" sldId="262"/>
            <ac:spMk id="3" creationId="{7CF25987-3800-DCC3-F7CB-1D87ADF49B32}"/>
          </ac:spMkLst>
        </pc:spChg>
      </pc:sldChg>
      <pc:sldChg chg="del">
        <pc:chgData name="Nathan Peeler" userId="b4ccb982f9c765e5" providerId="LiveId" clId="{1827969F-0AB4-415C-9FBC-D49224E4E20F}" dt="2024-01-13T16:34:14.596" v="469" actId="47"/>
        <pc:sldMkLst>
          <pc:docMk/>
          <pc:sldMk cId="2611854342" sldId="264"/>
        </pc:sldMkLst>
      </pc:sldChg>
      <pc:sldChg chg="modSp del mod">
        <pc:chgData name="Nathan Peeler" userId="b4ccb982f9c765e5" providerId="LiveId" clId="{1827969F-0AB4-415C-9FBC-D49224E4E20F}" dt="2024-01-13T16:32:52.597" v="465" actId="47"/>
        <pc:sldMkLst>
          <pc:docMk/>
          <pc:sldMk cId="2214961845" sldId="265"/>
        </pc:sldMkLst>
        <pc:spChg chg="mod">
          <ac:chgData name="Nathan Peeler" userId="b4ccb982f9c765e5" providerId="LiveId" clId="{1827969F-0AB4-415C-9FBC-D49224E4E20F}" dt="2024-01-13T16:30:31.403" v="344" actId="20577"/>
          <ac:spMkLst>
            <pc:docMk/>
            <pc:sldMk cId="2214961845" sldId="265"/>
            <ac:spMk id="3" creationId="{31DA3B3A-88B2-C1EC-3CC1-D28DA71732CE}"/>
          </ac:spMkLst>
        </pc:spChg>
      </pc:sldChg>
      <pc:sldChg chg="addSp modSp new mod setBg modAnim">
        <pc:chgData name="Nathan Peeler" userId="b4ccb982f9c765e5" providerId="LiveId" clId="{1827969F-0AB4-415C-9FBC-D49224E4E20F}" dt="2024-01-13T16:27:14.862" v="222"/>
        <pc:sldMkLst>
          <pc:docMk/>
          <pc:sldMk cId="980267643" sldId="266"/>
        </pc:sldMkLst>
        <pc:spChg chg="mod">
          <ac:chgData name="Nathan Peeler" userId="b4ccb982f9c765e5" providerId="LiveId" clId="{1827969F-0AB4-415C-9FBC-D49224E4E20F}" dt="2024-01-13T16:26:05.130" v="146" actId="403"/>
          <ac:spMkLst>
            <pc:docMk/>
            <pc:sldMk cId="980267643" sldId="266"/>
            <ac:spMk id="2" creationId="{62122748-0EF2-4B86-B792-7CD67DD45D58}"/>
          </ac:spMkLst>
        </pc:spChg>
        <pc:spChg chg="mod">
          <ac:chgData name="Nathan Peeler" userId="b4ccb982f9c765e5" providerId="LiveId" clId="{1827969F-0AB4-415C-9FBC-D49224E4E20F}" dt="2024-01-13T16:27:08.322" v="220" actId="14100"/>
          <ac:spMkLst>
            <pc:docMk/>
            <pc:sldMk cId="980267643" sldId="266"/>
            <ac:spMk id="3" creationId="{F15DA784-DAB1-DE60-C0F5-34AE3C23B605}"/>
          </ac:spMkLst>
        </pc:spChg>
        <pc:spChg chg="add">
          <ac:chgData name="Nathan Peeler" userId="b4ccb982f9c765e5" providerId="LiveId" clId="{1827969F-0AB4-415C-9FBC-D49224E4E20F}" dt="2024-01-13T16:25:38.379" v="137" actId="26606"/>
          <ac:spMkLst>
            <pc:docMk/>
            <pc:sldMk cId="980267643" sldId="266"/>
            <ac:spMk id="9" creationId="{F13C74B1-5B17-4795-BED0-7140497B445A}"/>
          </ac:spMkLst>
        </pc:spChg>
        <pc:spChg chg="add">
          <ac:chgData name="Nathan Peeler" userId="b4ccb982f9c765e5" providerId="LiveId" clId="{1827969F-0AB4-415C-9FBC-D49224E4E20F}" dt="2024-01-13T16:25:38.379" v="137" actId="26606"/>
          <ac:spMkLst>
            <pc:docMk/>
            <pc:sldMk cId="980267643" sldId="266"/>
            <ac:spMk id="11" creationId="{D4974D33-8DC5-464E-8C6D-BE58F0669C17}"/>
          </ac:spMkLst>
        </pc:spChg>
        <pc:picChg chg="add mod">
          <ac:chgData name="Nathan Peeler" userId="b4ccb982f9c765e5" providerId="LiveId" clId="{1827969F-0AB4-415C-9FBC-D49224E4E20F}" dt="2024-01-13T16:25:34.931" v="136"/>
          <ac:picMkLst>
            <pc:docMk/>
            <pc:sldMk cId="980267643" sldId="266"/>
            <ac:picMk id="4" creationId="{562B1C41-35C1-92B5-B7FD-AE94840039DE}"/>
          </ac:picMkLst>
        </pc:picChg>
      </pc:sldChg>
      <pc:sldChg chg="addSp modSp new mod setBg modAnim">
        <pc:chgData name="Nathan Peeler" userId="b4ccb982f9c765e5" providerId="LiveId" clId="{1827969F-0AB4-415C-9FBC-D49224E4E20F}" dt="2024-01-13T16:31:30.836" v="377"/>
        <pc:sldMkLst>
          <pc:docMk/>
          <pc:sldMk cId="3292701299" sldId="267"/>
        </pc:sldMkLst>
        <pc:spChg chg="mod">
          <ac:chgData name="Nathan Peeler" userId="b4ccb982f9c765e5" providerId="LiveId" clId="{1827969F-0AB4-415C-9FBC-D49224E4E20F}" dt="2024-01-13T16:31:21.874" v="376" actId="403"/>
          <ac:spMkLst>
            <pc:docMk/>
            <pc:sldMk cId="3292701299" sldId="267"/>
            <ac:spMk id="2" creationId="{3409BF4E-D96A-CD07-9697-633EBF75DD5A}"/>
          </ac:spMkLst>
        </pc:spChg>
        <pc:spChg chg="mod">
          <ac:chgData name="Nathan Peeler" userId="b4ccb982f9c765e5" providerId="LiveId" clId="{1827969F-0AB4-415C-9FBC-D49224E4E20F}" dt="2024-01-13T16:31:12.225" v="373" actId="14100"/>
          <ac:spMkLst>
            <pc:docMk/>
            <pc:sldMk cId="3292701299" sldId="267"/>
            <ac:spMk id="3" creationId="{49853DC1-A928-8C7F-F34E-DF13FE17437A}"/>
          </ac:spMkLst>
        </pc:spChg>
        <pc:spChg chg="add">
          <ac:chgData name="Nathan Peeler" userId="b4ccb982f9c765e5" providerId="LiveId" clId="{1827969F-0AB4-415C-9FBC-D49224E4E20F}" dt="2024-01-13T16:30:08.840" v="342" actId="26606"/>
          <ac:spMkLst>
            <pc:docMk/>
            <pc:sldMk cId="3292701299" sldId="267"/>
            <ac:spMk id="9" creationId="{F13C74B1-5B17-4795-BED0-7140497B445A}"/>
          </ac:spMkLst>
        </pc:spChg>
        <pc:spChg chg="add">
          <ac:chgData name="Nathan Peeler" userId="b4ccb982f9c765e5" providerId="LiveId" clId="{1827969F-0AB4-415C-9FBC-D49224E4E20F}" dt="2024-01-13T16:30:08.840" v="342" actId="26606"/>
          <ac:spMkLst>
            <pc:docMk/>
            <pc:sldMk cId="3292701299" sldId="267"/>
            <ac:spMk id="11" creationId="{D4974D33-8DC5-464E-8C6D-BE58F0669C17}"/>
          </ac:spMkLst>
        </pc:spChg>
        <pc:picChg chg="add mod">
          <ac:chgData name="Nathan Peeler" userId="b4ccb982f9c765e5" providerId="LiveId" clId="{1827969F-0AB4-415C-9FBC-D49224E4E20F}" dt="2024-01-13T16:30:06.273" v="341"/>
          <ac:picMkLst>
            <pc:docMk/>
            <pc:sldMk cId="3292701299" sldId="267"/>
            <ac:picMk id="4" creationId="{758C619E-715A-B75D-DD85-FBEA7228407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5F064-7667-46EC-03C2-BF7CD67C8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E9EAC-1A63-6D8E-5649-08FCDD887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0BCCF-0C26-66B5-ADEA-5E5D2670D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4B5B2-09E1-C48E-7C4C-363D0B97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CE6C4-A57A-BCD7-4D09-E1CF536A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A5611-1066-D09C-67C8-19B8A7C7B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DC19D2-B00C-B38B-23D9-4C9B26528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880B-510D-1DC4-70FE-5113B4E0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7AAAB-DA34-7220-18CA-7AB0008F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0EA62-4F6A-69D2-A418-129C99D1D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0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B94683-A6C8-ABBF-0649-84EBE29C0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62514-2BB5-CD94-A64A-AC7E6E61C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A80E0-E814-D26E-C9A3-43702CB0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504A8-704E-074E-202E-15A8F021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83CF4-FC0D-A87E-453E-C3A5C8A1B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7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17B7B-9947-470F-C9FC-514975A46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CAD79-3E5C-EE08-C56A-D05A950F8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64C95-6CF5-B0B2-5806-4D809AE6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3770E-5841-D162-2814-E0E9640E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80F0F-01BD-A9F3-AE0F-627215E5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9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3EC4-0A8A-1D4A-A0AA-97793E2C0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F6D43-7F7E-8D2F-6659-53531ED96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F7DFD-A40C-D4D0-E211-47851836D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3A3B2-063D-972F-C769-3027F1BE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B07BC-751E-5E32-4B4E-BFC61B61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0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F84A7-4A03-9BD4-BBB3-49200A177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59AB3-D865-FD75-281B-D84121707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EBE26-B92E-8E92-F2EC-7B313EBE6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69EAA-4C13-A9BE-F5D1-6E9AC8F6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A05A9-7210-45AB-C434-04B0845E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29EE8-D914-CAAC-D154-A2520B29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4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9AEE-09B6-D0BE-4E5D-6B0031329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C7BE6-49A6-1098-AA9B-856854687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61CB5-1811-149D-4A10-4B82A6650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409BDE-B40B-A116-FD88-AD9B03794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C28960-CA2B-EBEA-92C8-A87FEDDD2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88AE4F-D5D0-7D6A-4472-04B9E169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BC629-91D1-1266-5383-043B95840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26856D-2733-6C45-5E5A-6B17AF66B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5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1535-C9CC-6C0E-FD1F-1E2E3CB35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75F3F9-FDD7-6869-E5FE-954891FB6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74B86-3C4F-1A97-DCAB-53AC4AAD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BC03F-D286-C168-D8D0-7B7D92D0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8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6023D4-7076-09CA-5C29-3B39A3E4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CEE7F9-A0D8-D852-D7B1-A693A785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1C6F5-24D2-140D-E974-6FB40CB3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A3A47-66BA-9DD7-778C-EC3AD2404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758A-CD1B-94C1-9004-AB6552672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84D2D-20F2-6B9B-30F8-B8F0D8E19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D1E34-37CA-0753-0BFE-87F7CC79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3F0A0-96CF-7CE2-D7A0-9CF063B86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1806E-91E3-4A4B-4310-CBC4414D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1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862F-A70A-A96B-F4E0-947900FDE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FEF3B9-33D9-434D-E861-EBA274041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A46D7-8B14-1B67-3FE7-2CDA08738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EDD24-A080-1857-FD59-D1026627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D7F6E-5AC7-3AF4-0A91-947E65F44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7B5E4-278A-A5D9-8484-E038BE955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5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F1000E-F775-8657-C2CC-E3477BB2D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FE1D1-C2C7-DE07-9421-9D39C6805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8A194-DE85-0599-3E0F-02B3BFB8A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BC230-A71F-4676-B2E5-DACF54758AB2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14830-8BAF-D828-B122-A1E593128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36321-E0C4-ED00-7323-FEA1BAAFF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88221-4810-445B-82D2-5CCCF6BD4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9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Happy New Year 2024 Wishes And Wallpapers HD in 2023 | Happy new year ...">
            <a:extLst>
              <a:ext uri="{FF2B5EF4-FFF2-40B4-BE49-F238E27FC236}">
                <a16:creationId xmlns:a16="http://schemas.microsoft.com/office/drawing/2014/main" id="{8498536C-9461-44A2-A0CF-F5B6AD5108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" b="5313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724A14-DA62-CE96-9654-9C6B0B435CA1}"/>
              </a:ext>
            </a:extLst>
          </p:cNvPr>
          <p:cNvSpPr/>
          <p:nvPr/>
        </p:nvSpPr>
        <p:spPr>
          <a:xfrm>
            <a:off x="0" y="1"/>
            <a:ext cx="12188952" cy="18288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E6844-2F8F-0465-D17A-A28D1A121700}"/>
              </a:ext>
            </a:extLst>
          </p:cNvPr>
          <p:cNvSpPr txBox="1"/>
          <p:nvPr/>
        </p:nvSpPr>
        <p:spPr>
          <a:xfrm>
            <a:off x="188687" y="130630"/>
            <a:ext cx="11872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181818"/>
                </a:solidFill>
                <a:effectLst/>
                <a:latin typeface="Merriweather" panose="00000500000000000000" pitchFamily="2" charset="0"/>
              </a:rPr>
              <a:t>“Be at war with your vices, at peace with your neighbors, and let every new year find you a better person.”</a:t>
            </a:r>
          </a:p>
          <a:p>
            <a:pPr algn="ctr"/>
            <a:r>
              <a:rPr lang="en-US" sz="3200" b="0" i="0" dirty="0">
                <a:solidFill>
                  <a:srgbClr val="181818"/>
                </a:solidFill>
                <a:effectLst/>
                <a:latin typeface="Merriweather" panose="00000500000000000000" pitchFamily="2" charset="0"/>
              </a:rPr>
              <a:t>Benjamin Franklin</a:t>
            </a:r>
          </a:p>
        </p:txBody>
      </p:sp>
    </p:spTree>
    <p:extLst>
      <p:ext uri="{BB962C8B-B14F-4D97-AF65-F5344CB8AC3E}">
        <p14:creationId xmlns:p14="http://schemas.microsoft.com/office/powerpoint/2010/main" val="3021641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405F9F-BBE5-E717-CD0E-5B1FA8AF6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endParaRPr lang="en-US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DAA86-2AF0-A1FC-C498-FAD6C112C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endParaRPr lang="en-US" sz="2200"/>
          </a:p>
        </p:txBody>
      </p:sp>
      <p:pic>
        <p:nvPicPr>
          <p:cNvPr id="4" name="Picture 4" descr="The Story of Moses | Kids Corner">
            <a:extLst>
              <a:ext uri="{FF2B5EF4-FFF2-40B4-BE49-F238E27FC236}">
                <a16:creationId xmlns:a16="http://schemas.microsoft.com/office/drawing/2014/main" id="{9846DCD1-1E95-6AEF-4CF7-99416B61EC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9" r="2815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30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DCB893-08A7-6F6F-8DD5-2AEC5D68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86" y="325369"/>
            <a:ext cx="4819996" cy="1956841"/>
          </a:xfrm>
        </p:spPr>
        <p:txBody>
          <a:bodyPr anchor="b">
            <a:normAutofit/>
          </a:bodyPr>
          <a:lstStyle/>
          <a:p>
            <a:pPr algn="ctr"/>
            <a:r>
              <a:rPr lang="en-US" sz="8800" b="1" dirty="0"/>
              <a:t>Moses</a:t>
            </a:r>
          </a:p>
        </p:txBody>
      </p:sp>
      <p:sp>
        <p:nvSpPr>
          <p:cNvPr id="103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714941-4667-078F-CD9B-749ED64BC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872899"/>
            <a:ext cx="5310177" cy="3320668"/>
          </a:xfrm>
        </p:spPr>
        <p:txBody>
          <a:bodyPr>
            <a:normAutofit/>
          </a:bodyPr>
          <a:lstStyle/>
          <a:p>
            <a:r>
              <a:rPr lang="en-US" sz="4400" b="1" dirty="0"/>
              <a:t>Rejected (Acts 7:25)</a:t>
            </a:r>
          </a:p>
          <a:p>
            <a:r>
              <a:rPr lang="en-US" sz="4400" b="1" dirty="0"/>
              <a:t>Called at 80 (Ex 7:7)</a:t>
            </a:r>
          </a:p>
          <a:p>
            <a:r>
              <a:rPr lang="en-US" sz="4400" b="1" dirty="0"/>
              <a:t>Excuses (Ex 3-4)</a:t>
            </a:r>
          </a:p>
        </p:txBody>
      </p:sp>
      <p:pic>
        <p:nvPicPr>
          <p:cNvPr id="1028" name="Picture 4" descr="The Story of Moses | Kids Corner">
            <a:extLst>
              <a:ext uri="{FF2B5EF4-FFF2-40B4-BE49-F238E27FC236}">
                <a16:creationId xmlns:a16="http://schemas.microsoft.com/office/drawing/2014/main" id="{5D3BB015-472F-F8F2-A5BC-6EA594A455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9" r="2815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68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DA2D8-1DB7-8B35-2AA8-E877EE33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" y="325369"/>
            <a:ext cx="5150520" cy="1956841"/>
          </a:xfrm>
        </p:spPr>
        <p:txBody>
          <a:bodyPr anchor="b">
            <a:normAutofit/>
          </a:bodyPr>
          <a:lstStyle/>
          <a:p>
            <a:pPr algn="ctr"/>
            <a:r>
              <a:rPr lang="en-US" sz="7200" b="1" dirty="0"/>
              <a:t>Exodus 33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8D032-1BA6-2C54-B1F1-64C09BBF1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7" y="2872899"/>
            <a:ext cx="5150519" cy="3604868"/>
          </a:xfrm>
        </p:spPr>
        <p:txBody>
          <a:bodyPr>
            <a:noAutofit/>
          </a:bodyPr>
          <a:lstStyle/>
          <a:p>
            <a:r>
              <a:rPr lang="en-US" sz="4400" b="1" dirty="0"/>
              <a:t>Golden Calf (Ex 32)</a:t>
            </a:r>
          </a:p>
          <a:p>
            <a:r>
              <a:rPr lang="en-US" sz="4400" b="1" dirty="0"/>
              <a:t>Moses interceding for the people</a:t>
            </a:r>
          </a:p>
        </p:txBody>
      </p:sp>
      <p:pic>
        <p:nvPicPr>
          <p:cNvPr id="4" name="Picture 4" descr="The Story of Moses | Kids Corner">
            <a:extLst>
              <a:ext uri="{FF2B5EF4-FFF2-40B4-BE49-F238E27FC236}">
                <a16:creationId xmlns:a16="http://schemas.microsoft.com/office/drawing/2014/main" id="{0DF128F8-9A2E-7E74-092C-3D1FA5725E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9" r="2815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09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5D183E-42D8-1DF4-EA75-61AF1437D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" y="325369"/>
            <a:ext cx="5150520" cy="1956841"/>
          </a:xfrm>
        </p:spPr>
        <p:txBody>
          <a:bodyPr anchor="b">
            <a:normAutofit/>
          </a:bodyPr>
          <a:lstStyle/>
          <a:p>
            <a:pPr algn="ctr"/>
            <a:r>
              <a:rPr lang="en-US" sz="7200" b="1" dirty="0"/>
              <a:t>Exodus 33:13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4D7F1-BE15-803A-3BBB-1A8AC9209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7" y="2872899"/>
            <a:ext cx="5150519" cy="3814412"/>
          </a:xfrm>
        </p:spPr>
        <p:txBody>
          <a:bodyPr>
            <a:normAutofit/>
          </a:bodyPr>
          <a:lstStyle/>
          <a:p>
            <a:pPr marL="465138" indent="-465138">
              <a:buFont typeface="+mj-lt"/>
              <a:buAutoNum type="arabicParenR"/>
            </a:pPr>
            <a:r>
              <a:rPr lang="en-US" sz="4000" b="1" dirty="0"/>
              <a:t>Let me know your ways</a:t>
            </a:r>
          </a:p>
          <a:p>
            <a:pPr marL="465138" indent="-465138">
              <a:buFont typeface="+mj-lt"/>
              <a:buAutoNum type="arabicParenR"/>
            </a:pPr>
            <a:r>
              <a:rPr lang="en-US" sz="4000" b="1" dirty="0"/>
              <a:t>May know you…</a:t>
            </a:r>
          </a:p>
          <a:p>
            <a:pPr marL="465138" indent="-465138">
              <a:buFont typeface="+mj-lt"/>
              <a:buAutoNum type="arabicParenR"/>
            </a:pPr>
            <a:r>
              <a:rPr lang="en-US" sz="4000" b="1" dirty="0"/>
              <a:t>Find Favor in your sight</a:t>
            </a:r>
          </a:p>
        </p:txBody>
      </p:sp>
      <p:pic>
        <p:nvPicPr>
          <p:cNvPr id="4" name="Picture 4" descr="The Story of Moses | Kids Corner">
            <a:extLst>
              <a:ext uri="{FF2B5EF4-FFF2-40B4-BE49-F238E27FC236}">
                <a16:creationId xmlns:a16="http://schemas.microsoft.com/office/drawing/2014/main" id="{7CFAFCA7-9B8F-A1F1-C77A-27011ED27B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9" r="2815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99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16708-566E-730F-DA3F-8471AFCA8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77945"/>
            <a:ext cx="5370286" cy="2104265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/>
              <a:t>Let me know your ways…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D6C9-9422-C824-D32F-B08974CBD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79776"/>
            <a:ext cx="5310177" cy="4078223"/>
          </a:xfrm>
        </p:spPr>
        <p:txBody>
          <a:bodyPr>
            <a:normAutofit/>
          </a:bodyPr>
          <a:lstStyle/>
          <a:p>
            <a:r>
              <a:rPr lang="en-US" sz="4000" b="1" dirty="0"/>
              <a:t>Gen 18:19</a:t>
            </a:r>
          </a:p>
          <a:p>
            <a:r>
              <a:rPr lang="en-US" sz="4000" b="1" dirty="0"/>
              <a:t>2 Sam 22:31</a:t>
            </a:r>
          </a:p>
          <a:p>
            <a:r>
              <a:rPr lang="en-US" sz="4000" b="1" dirty="0"/>
              <a:t>What has Moses seen?</a:t>
            </a:r>
          </a:p>
          <a:p>
            <a:r>
              <a:rPr lang="en-US" sz="4000" b="1" dirty="0"/>
              <a:t>10 Plagues</a:t>
            </a:r>
          </a:p>
          <a:p>
            <a:r>
              <a:rPr lang="en-US" sz="4000" b="1" dirty="0"/>
              <a:t>Wilderness</a:t>
            </a:r>
          </a:p>
          <a:p>
            <a:r>
              <a:rPr lang="en-US" sz="4000" b="1" dirty="0"/>
              <a:t>Mountain </a:t>
            </a:r>
          </a:p>
        </p:txBody>
      </p:sp>
      <p:pic>
        <p:nvPicPr>
          <p:cNvPr id="4" name="Picture 4" descr="The Story of Moses | Kids Corner">
            <a:extLst>
              <a:ext uri="{FF2B5EF4-FFF2-40B4-BE49-F238E27FC236}">
                <a16:creationId xmlns:a16="http://schemas.microsoft.com/office/drawing/2014/main" id="{1F946321-5AB4-CCB2-A4A9-5AFE74FD5B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9" r="2815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69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122748-0EF2-4B86-B792-7CD67DD45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43" y="163431"/>
            <a:ext cx="5341257" cy="2118779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/>
              <a:t>Let me know your ways…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DA784-DAB1-DE60-C0F5-34AE3C23B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44" y="2872899"/>
            <a:ext cx="4738526" cy="3803382"/>
          </a:xfrm>
        </p:spPr>
        <p:txBody>
          <a:bodyPr>
            <a:normAutofit/>
          </a:bodyPr>
          <a:lstStyle/>
          <a:p>
            <a:r>
              <a:rPr lang="en-US" sz="4000" b="1" dirty="0"/>
              <a:t>Moses wants to know MORE</a:t>
            </a:r>
          </a:p>
          <a:p>
            <a:r>
              <a:rPr lang="en-US" sz="4000" b="1" dirty="0"/>
              <a:t>Ps 27:11</a:t>
            </a:r>
          </a:p>
          <a:p>
            <a:r>
              <a:rPr lang="en-US" sz="4000" b="1" dirty="0"/>
              <a:t>Ps 119:33-35</a:t>
            </a:r>
          </a:p>
          <a:p>
            <a:r>
              <a:rPr lang="en-US" sz="4000" b="1" dirty="0"/>
              <a:t>Isa 2:3 (Mic 4:2)</a:t>
            </a:r>
          </a:p>
        </p:txBody>
      </p:sp>
      <p:pic>
        <p:nvPicPr>
          <p:cNvPr id="4" name="Picture 4" descr="The Story of Moses | Kids Corner">
            <a:extLst>
              <a:ext uri="{FF2B5EF4-FFF2-40B4-BE49-F238E27FC236}">
                <a16:creationId xmlns:a16="http://schemas.microsoft.com/office/drawing/2014/main" id="{562B1C41-35C1-92B5-B7FD-AE94840039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9" r="2815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26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624DD-E28E-BA01-9735-E26816C8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" y="116115"/>
            <a:ext cx="5150520" cy="2166096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/>
              <a:t>…that I might know you…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DAF7-2E72-AFDE-49B9-8E5D9FDE8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872898"/>
            <a:ext cx="5310176" cy="3985101"/>
          </a:xfrm>
        </p:spPr>
        <p:txBody>
          <a:bodyPr>
            <a:normAutofit/>
          </a:bodyPr>
          <a:lstStyle/>
          <a:p>
            <a:r>
              <a:rPr lang="en-US" sz="4000" b="1" dirty="0"/>
              <a:t>Relationships deepen the more we know</a:t>
            </a:r>
          </a:p>
          <a:p>
            <a:r>
              <a:rPr lang="en-US" sz="4000" b="1" dirty="0"/>
              <a:t>Moses special relationship (33:11)</a:t>
            </a:r>
          </a:p>
          <a:p>
            <a:r>
              <a:rPr lang="en-US" sz="4000" b="1" dirty="0"/>
              <a:t>Num 12:6-8; Dt 34:10-12</a:t>
            </a:r>
          </a:p>
        </p:txBody>
      </p:sp>
      <p:pic>
        <p:nvPicPr>
          <p:cNvPr id="4" name="Picture 4" descr="The Story of Moses | Kids Corner">
            <a:extLst>
              <a:ext uri="{FF2B5EF4-FFF2-40B4-BE49-F238E27FC236}">
                <a16:creationId xmlns:a16="http://schemas.microsoft.com/office/drawing/2014/main" id="{7DD0537A-5B93-65B7-F0C5-1A46BA6FDB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9" r="2815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83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09BF4E-D96A-CD07-9697-633EBF75D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30" y="325369"/>
            <a:ext cx="4776452" cy="1956841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…that I might know you…</a:t>
            </a:r>
            <a:endParaRPr lang="en-US" sz="60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53DC1-A928-8C7F-F34E-DF13FE174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30" y="2872899"/>
            <a:ext cx="4651440" cy="3320668"/>
          </a:xfrm>
        </p:spPr>
        <p:txBody>
          <a:bodyPr>
            <a:normAutofit/>
          </a:bodyPr>
          <a:lstStyle/>
          <a:p>
            <a:r>
              <a:rPr lang="en-US" sz="4000" b="1" dirty="0"/>
              <a:t>Hos 8:2</a:t>
            </a:r>
          </a:p>
          <a:p>
            <a:r>
              <a:rPr lang="en-US" sz="4000" b="1" dirty="0"/>
              <a:t>Mt 25:12</a:t>
            </a:r>
          </a:p>
          <a:p>
            <a:r>
              <a:rPr lang="en-US" sz="4000" b="1" dirty="0"/>
              <a:t>John 17:3</a:t>
            </a:r>
          </a:p>
        </p:txBody>
      </p:sp>
      <p:pic>
        <p:nvPicPr>
          <p:cNvPr id="4" name="Picture 4" descr="The Story of Moses | Kids Corner">
            <a:extLst>
              <a:ext uri="{FF2B5EF4-FFF2-40B4-BE49-F238E27FC236}">
                <a16:creationId xmlns:a16="http://schemas.microsoft.com/office/drawing/2014/main" id="{758C619E-715A-B75D-DD85-FBEA722840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9" r="2815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70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5ADA5-733C-ECF4-87E7-3A233EB5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515429" cy="2513840"/>
          </a:xfrm>
        </p:spPr>
        <p:txBody>
          <a:bodyPr anchor="b">
            <a:noAutofit/>
          </a:bodyPr>
          <a:lstStyle/>
          <a:p>
            <a:pPr algn="ctr"/>
            <a:r>
              <a:rPr lang="en-US" sz="6000" b="1" dirty="0"/>
              <a:t>…so I may find favor in your sight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25987-3800-DCC3-F7CB-1D87ADF49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61488"/>
            <a:ext cx="5310177" cy="4096511"/>
          </a:xfrm>
        </p:spPr>
        <p:txBody>
          <a:bodyPr>
            <a:normAutofit/>
          </a:bodyPr>
          <a:lstStyle/>
          <a:p>
            <a:r>
              <a:rPr lang="en-US" sz="4000" b="1" dirty="0"/>
              <a:t>33:12-13, 16-17; 34:9</a:t>
            </a:r>
          </a:p>
          <a:p>
            <a:r>
              <a:rPr lang="en-US" sz="4000" b="1" dirty="0"/>
              <a:t>Several Biblical characters </a:t>
            </a:r>
          </a:p>
          <a:p>
            <a:r>
              <a:rPr lang="en-US" sz="4000" b="1" dirty="0"/>
              <a:t>2 Cor 5:9</a:t>
            </a:r>
          </a:p>
          <a:p>
            <a:r>
              <a:rPr lang="en-US" sz="4000" b="1" dirty="0"/>
              <a:t>Eph 5:10</a:t>
            </a:r>
          </a:p>
          <a:p>
            <a:r>
              <a:rPr lang="en-US" sz="4000" b="1" dirty="0"/>
              <a:t>1 Thess 2:4</a:t>
            </a:r>
          </a:p>
        </p:txBody>
      </p:sp>
      <p:pic>
        <p:nvPicPr>
          <p:cNvPr id="4" name="Picture 4" descr="The Story of Moses | Kids Corner">
            <a:extLst>
              <a:ext uri="{FF2B5EF4-FFF2-40B4-BE49-F238E27FC236}">
                <a16:creationId xmlns:a16="http://schemas.microsoft.com/office/drawing/2014/main" id="{D284FD71-BE05-F568-087B-22DF39E242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9" r="2815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46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177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Merriweather</vt:lpstr>
      <vt:lpstr>Office Theme</vt:lpstr>
      <vt:lpstr>PowerPoint Presentation</vt:lpstr>
      <vt:lpstr>Moses</vt:lpstr>
      <vt:lpstr>Exodus 33</vt:lpstr>
      <vt:lpstr>Exodus 33:13</vt:lpstr>
      <vt:lpstr>Let me know your ways…</vt:lpstr>
      <vt:lpstr>Let me know your ways…</vt:lpstr>
      <vt:lpstr>…that I might know you…</vt:lpstr>
      <vt:lpstr>…that I might know you…</vt:lpstr>
      <vt:lpstr>…so I may find favor in your sight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Peeler</dc:creator>
  <cp:lastModifiedBy>Nathan Peeler</cp:lastModifiedBy>
  <cp:revision>1</cp:revision>
  <dcterms:created xsi:type="dcterms:W3CDTF">2024-01-07T01:46:35Z</dcterms:created>
  <dcterms:modified xsi:type="dcterms:W3CDTF">2024-01-13T16:34:23Z</dcterms:modified>
</cp:coreProperties>
</file>