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C02AD-438C-4F8A-BD32-763AB2530114}" v="4" dt="2024-01-28T07:11:12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Peeler" userId="b4ccb982f9c765e5" providerId="LiveId" clId="{19FC02AD-438C-4F8A-BD32-763AB2530114}"/>
    <pc:docChg chg="custSel delSld modSld">
      <pc:chgData name="Nathan Peeler" userId="b4ccb982f9c765e5" providerId="LiveId" clId="{19FC02AD-438C-4F8A-BD32-763AB2530114}" dt="2024-01-28T07:12:10.919" v="394" actId="47"/>
      <pc:docMkLst>
        <pc:docMk/>
      </pc:docMkLst>
      <pc:sldChg chg="modAnim">
        <pc:chgData name="Nathan Peeler" userId="b4ccb982f9c765e5" providerId="LiveId" clId="{19FC02AD-438C-4F8A-BD32-763AB2530114}" dt="2024-01-28T07:11:12.929" v="393"/>
        <pc:sldMkLst>
          <pc:docMk/>
          <pc:sldMk cId="2090316483" sldId="257"/>
        </pc:sldMkLst>
      </pc:sldChg>
      <pc:sldChg chg="modSp mod modAnim">
        <pc:chgData name="Nathan Peeler" userId="b4ccb982f9c765e5" providerId="LiveId" clId="{19FC02AD-438C-4F8A-BD32-763AB2530114}" dt="2024-01-28T07:05:57.133" v="391"/>
        <pc:sldMkLst>
          <pc:docMk/>
          <pc:sldMk cId="3698508348" sldId="258"/>
        </pc:sldMkLst>
        <pc:spChg chg="mod">
          <ac:chgData name="Nathan Peeler" userId="b4ccb982f9c765e5" providerId="LiveId" clId="{19FC02AD-438C-4F8A-BD32-763AB2530114}" dt="2024-01-28T06:59:39.514" v="23" actId="403"/>
          <ac:spMkLst>
            <pc:docMk/>
            <pc:sldMk cId="3698508348" sldId="258"/>
            <ac:spMk id="2" creationId="{EB05BEED-3C2B-7CEE-B44A-BD46F46F803C}"/>
          </ac:spMkLst>
        </pc:spChg>
        <pc:spChg chg="mod">
          <ac:chgData name="Nathan Peeler" userId="b4ccb982f9c765e5" providerId="LiveId" clId="{19FC02AD-438C-4F8A-BD32-763AB2530114}" dt="2024-01-28T07:01:49.592" v="176" actId="113"/>
          <ac:spMkLst>
            <pc:docMk/>
            <pc:sldMk cId="3698508348" sldId="258"/>
            <ac:spMk id="3" creationId="{61C4C52A-5DD5-AE92-717F-D1A05B6E90B3}"/>
          </ac:spMkLst>
        </pc:spChg>
      </pc:sldChg>
      <pc:sldChg chg="del">
        <pc:chgData name="Nathan Peeler" userId="b4ccb982f9c765e5" providerId="LiveId" clId="{19FC02AD-438C-4F8A-BD32-763AB2530114}" dt="2024-01-28T07:12:10.919" v="394" actId="47"/>
        <pc:sldMkLst>
          <pc:docMk/>
          <pc:sldMk cId="2084267755" sldId="259"/>
        </pc:sldMkLst>
      </pc:sldChg>
      <pc:sldChg chg="modSp mod modAnim">
        <pc:chgData name="Nathan Peeler" userId="b4ccb982f9c765e5" providerId="LiveId" clId="{19FC02AD-438C-4F8A-BD32-763AB2530114}" dt="2024-01-28T07:06:04.375" v="392"/>
        <pc:sldMkLst>
          <pc:docMk/>
          <pc:sldMk cId="3705364800" sldId="260"/>
        </pc:sldMkLst>
        <pc:spChg chg="mod">
          <ac:chgData name="Nathan Peeler" userId="b4ccb982f9c765e5" providerId="LiveId" clId="{19FC02AD-438C-4F8A-BD32-763AB2530114}" dt="2024-01-28T07:02:47.264" v="214" actId="403"/>
          <ac:spMkLst>
            <pc:docMk/>
            <pc:sldMk cId="3705364800" sldId="260"/>
            <ac:spMk id="2" creationId="{6BDA4DDA-A958-814B-3EB1-5AE1348D757B}"/>
          </ac:spMkLst>
        </pc:spChg>
        <pc:spChg chg="mod">
          <ac:chgData name="Nathan Peeler" userId="b4ccb982f9c765e5" providerId="LiveId" clId="{19FC02AD-438C-4F8A-BD32-763AB2530114}" dt="2024-01-28T07:03:47.178" v="322" actId="14100"/>
          <ac:spMkLst>
            <pc:docMk/>
            <pc:sldMk cId="3705364800" sldId="260"/>
            <ac:spMk id="3" creationId="{441A4CDD-8207-3F4C-69F8-C04D2B36C9D0}"/>
          </ac:spMkLst>
        </pc:spChg>
      </pc:sldChg>
      <pc:sldChg chg="modAnim">
        <pc:chgData name="Nathan Peeler" userId="b4ccb982f9c765e5" providerId="LiveId" clId="{19FC02AD-438C-4F8A-BD32-763AB2530114}" dt="2024-01-28T07:05:51.015" v="390"/>
        <pc:sldMkLst>
          <pc:docMk/>
          <pc:sldMk cId="235894163" sldId="264"/>
        </pc:sldMkLst>
      </pc:sldChg>
      <pc:sldChg chg="modSp mod">
        <pc:chgData name="Nathan Peeler" userId="b4ccb982f9c765e5" providerId="LiveId" clId="{19FC02AD-438C-4F8A-BD32-763AB2530114}" dt="2024-01-28T07:05:21.297" v="389" actId="113"/>
        <pc:sldMkLst>
          <pc:docMk/>
          <pc:sldMk cId="1816927121" sldId="265"/>
        </pc:sldMkLst>
        <pc:spChg chg="mod">
          <ac:chgData name="Nathan Peeler" userId="b4ccb982f9c765e5" providerId="LiveId" clId="{19FC02AD-438C-4F8A-BD32-763AB2530114}" dt="2024-01-28T07:04:47.067" v="367" actId="27636"/>
          <ac:spMkLst>
            <pc:docMk/>
            <pc:sldMk cId="1816927121" sldId="265"/>
            <ac:spMk id="2" creationId="{8A03F86B-3B74-7A11-E0FA-6EA7B0D0918B}"/>
          </ac:spMkLst>
        </pc:spChg>
        <pc:spChg chg="mod">
          <ac:chgData name="Nathan Peeler" userId="b4ccb982f9c765e5" providerId="LiveId" clId="{19FC02AD-438C-4F8A-BD32-763AB2530114}" dt="2024-01-28T07:05:21.297" v="389" actId="113"/>
          <ac:spMkLst>
            <pc:docMk/>
            <pc:sldMk cId="1816927121" sldId="265"/>
            <ac:spMk id="3" creationId="{C30D916A-0FE4-E591-3207-6C7C52D32E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82FE-2777-E696-0DCB-FC65DCF56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C1665-2956-2AF7-2B38-B71C05EE1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CCAC3-8FF8-6D18-D3EB-48FB8F5D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AB66B-2B3F-377D-9183-39C43BA2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9BB4D-C6A2-67E8-6A27-45D9AAAE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0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90CE3-35E7-04F8-27D7-86389047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D1F5C-A830-8E46-9CB2-7A9EE9AD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A18C0-A670-A689-1347-7B50BEED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0A051-30D7-310F-4501-751BB576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4F906-32DC-38DB-2257-4DE80D1A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8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4A567-F52D-B839-3DE6-78F7A5240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2718B-7AAC-5A10-62BA-0E61EE52D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B6ADD-12B8-F41D-5B8E-3CD8B54E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CC08A-8EFF-82C3-0761-F2AD5FE7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DEB4-E532-A24B-9B1B-6B0CB1FE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AC84-8E79-17B5-B4EA-FC9B681B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F8B1-9C56-6C46-0CFF-52FE5D06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CA83D-3540-7CE5-1B50-AF75D6C3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CBB2-C613-8B82-A00F-50F1AD04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E1A12-7869-5241-D193-18CF8CE9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6696-8243-9F20-4935-3A68B4B2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99566-2DED-B06D-C6B1-ECAA0A5D6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3F3D6-9B8F-C258-2605-EA1ADAE3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FCC75-7D55-B98E-0B1D-6D7CCF7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42673-6504-1134-CC78-E17153A9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86D0-5F96-6122-00D2-B11F9601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AFD9-686C-9C0C-0B36-6F279CA93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39D52-2DDE-A2C3-3E9E-72DC04A5A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B8B7A-7706-B0A2-E954-D6356752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F803A-7033-3B8F-E21F-CFFA3703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F31CF-485C-05B2-0F44-772FE868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AB6FB-8F38-09F0-141D-0923B3C6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D57BD-B5A4-6B99-B2D7-FFAB35DAE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EA3B0-34CA-3F53-7E47-BDAB5145B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4DCA5-8607-1A60-36FE-D111F663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5F82A-EAF7-6525-CAA6-A279C5374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4CDC3-C5FA-6ACB-07E7-4A47DB80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F752F-DB63-B868-38FE-61CAF86D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D25737-9009-D468-EA40-C6E21550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6F02-8AEA-5F70-52F3-54D3D321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CF535-CD63-0514-36EE-EAE5294D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D3B58-E17D-0957-8512-FB0E7D12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300E8-6260-5074-3B38-032F23B7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21021-CEF9-EB58-F0DE-0A83F0DE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55CD1-5C0A-C833-4BDA-0140970A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9AF6C-2CC7-7352-1D07-2851CB4E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9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D77B-929F-6BD8-EC31-3F1463BF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52B44-5264-8C0C-EF27-A33CB6E1A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9BBBF-B803-9EC0-991C-B871E5730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63296-3E92-E3A2-C3C6-9954E06E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21A02-FF02-7D0D-282A-46F3403E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99EBA-2309-ADCC-AC43-0F24AE5E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9AC0-B18A-A7D9-B71C-A4027DE0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B7A2A-026C-D076-39BF-9DC79EF0C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B2763-6B8A-8508-4A56-0DFA29376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F93CB-0D03-B8CD-53CD-139360D4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79691-625D-4BFC-F20D-48A94ABA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A60C5-5BA1-B4E9-6A4E-C101A9D2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CDECE-93F1-5D48-54A0-10561E54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ABAE9-FF06-2E1D-7BC7-5E2E41BA1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93167-256F-44EF-62F0-5D878947D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29B2A-AB5E-4F24-B3A1-2AF8676D7C9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EFAE-8DA2-87F5-5C31-4E650D4D2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8FFB6-1559-177F-9999-E75B59C8B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B646-3544-48FB-80CD-6E4E694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7593-3777-F814-024D-7490F6F09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077FA-7CB3-DD16-2943-A417957E1C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pirit and Truth Worship - Pocket Fuel Daily Devotional">
            <a:extLst>
              <a:ext uri="{FF2B5EF4-FFF2-40B4-BE49-F238E27FC236}">
                <a16:creationId xmlns:a16="http://schemas.microsoft.com/office/drawing/2014/main" id="{A485FD9A-A29B-9133-4F12-92DA31CD4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hn 4:24 Worship Him Bible Verse Wall Art Printable Wall | Etsy">
            <a:extLst>
              <a:ext uri="{FF2B5EF4-FFF2-40B4-BE49-F238E27FC236}">
                <a16:creationId xmlns:a16="http://schemas.microsoft.com/office/drawing/2014/main" id="{5A37C635-B20E-5AE6-71DE-11925127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01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68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6FA9-AFD1-8BED-572D-8F7B172B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030516"/>
            <a:ext cx="5355771" cy="1262739"/>
          </a:xfrm>
        </p:spPr>
        <p:txBody>
          <a:bodyPr anchor="t">
            <a:normAutofit/>
          </a:bodyPr>
          <a:lstStyle/>
          <a:p>
            <a:pPr algn="ctr"/>
            <a:r>
              <a:rPr lang="en-US" sz="7200" b="1" dirty="0"/>
              <a:t>Ezekiel 20</a:t>
            </a:r>
          </a:p>
        </p:txBody>
      </p:sp>
      <p:cxnSp>
        <p:nvCxnSpPr>
          <p:cNvPr id="2055" name="Straight Connector 2054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7105F-C05B-75A7-AC1D-E89D91E8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51176"/>
            <a:ext cx="5650992" cy="4306824"/>
          </a:xfrm>
        </p:spPr>
        <p:txBody>
          <a:bodyPr>
            <a:normAutofit/>
          </a:bodyPr>
          <a:lstStyle/>
          <a:p>
            <a:r>
              <a:rPr lang="en-US" sz="4000" b="1" dirty="0"/>
              <a:t>Rebuke of Nation that will not submit to God</a:t>
            </a:r>
          </a:p>
          <a:p>
            <a:r>
              <a:rPr lang="en-US" sz="4000" b="1" dirty="0"/>
              <a:t>20:11-12</a:t>
            </a:r>
          </a:p>
          <a:p>
            <a:r>
              <a:rPr lang="en-US" sz="4000" b="1" dirty="0"/>
              <a:t>Sabbath (Ex 20:8-11; Dt 5:12-15)</a:t>
            </a:r>
          </a:p>
        </p:txBody>
      </p:sp>
      <p:pic>
        <p:nvPicPr>
          <p:cNvPr id="2050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40AB5E3C-209D-DBE0-6763-1B3159345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" r="-2" b="1235"/>
          <a:stretch/>
        </p:blipFill>
        <p:spPr bwMode="auto">
          <a:xfrm>
            <a:off x="5650992" y="10"/>
            <a:ext cx="654100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DC1EE6ED-60B0-3702-F6A0-1CEDD646F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" r="2662"/>
          <a:stretch/>
        </p:blipFill>
        <p:spPr bwMode="auto">
          <a:xfrm>
            <a:off x="-1" y="-2"/>
            <a:ext cx="6096001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D4C13-36A0-396B-56BE-FB397553E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-2"/>
            <a:ext cx="5320413" cy="6858002"/>
          </a:xfrm>
        </p:spPr>
        <p:txBody>
          <a:bodyPr anchor="ctr">
            <a:normAutofit/>
          </a:bodyPr>
          <a:lstStyle/>
          <a:p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Worship is a weekly reminder that God is at work in us shaping us in His image. It is a reminder that God is making us holy and pure. </a:t>
            </a:r>
          </a:p>
          <a:p>
            <a:r>
              <a:rPr lang="en-US" sz="4000" b="1" dirty="0"/>
              <a:t>Phil 2:13</a:t>
            </a:r>
          </a:p>
        </p:txBody>
      </p:sp>
    </p:spTree>
    <p:extLst>
      <p:ext uri="{BB962C8B-B14F-4D97-AF65-F5344CB8AC3E}">
        <p14:creationId xmlns:p14="http://schemas.microsoft.com/office/powerpoint/2010/main" val="81621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AF76A-BF94-CDA8-896A-270CD33F1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0"/>
            <a:ext cx="5320414" cy="2235200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b="1" dirty="0"/>
              <a:t>Israel’s Unholiness</a:t>
            </a:r>
          </a:p>
        </p:txBody>
      </p:sp>
      <p:pic>
        <p:nvPicPr>
          <p:cNvPr id="5122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D091CAED-F727-BC99-26DB-6EE58996BD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" r="2662"/>
          <a:stretch/>
        </p:blipFill>
        <p:spPr bwMode="auto">
          <a:xfrm>
            <a:off x="-1" y="-2"/>
            <a:ext cx="6096001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B218-878D-1045-DD81-10071F91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380344"/>
            <a:ext cx="5320414" cy="3759200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Heart (20:16)</a:t>
            </a:r>
          </a:p>
          <a:p>
            <a:r>
              <a:rPr lang="en-US" sz="4000" b="1" dirty="0"/>
              <a:t>Eyes (20:24)</a:t>
            </a:r>
          </a:p>
          <a:p>
            <a:r>
              <a:rPr lang="en-US" sz="4000" b="1" dirty="0"/>
              <a:t>Profaned Sabbaths (20:13, 16, 21, 24)</a:t>
            </a:r>
          </a:p>
          <a:p>
            <a:r>
              <a:rPr lang="en-US" sz="4000" b="1" dirty="0"/>
              <a:t>Despised (22:8)</a:t>
            </a:r>
          </a:p>
        </p:txBody>
      </p:sp>
    </p:spTree>
    <p:extLst>
      <p:ext uri="{BB962C8B-B14F-4D97-AF65-F5344CB8AC3E}">
        <p14:creationId xmlns:p14="http://schemas.microsoft.com/office/powerpoint/2010/main" val="23589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BEED-3C2B-7CEE-B44A-BD46F46F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4" y="1030516"/>
            <a:ext cx="5399315" cy="1204684"/>
          </a:xfrm>
        </p:spPr>
        <p:txBody>
          <a:bodyPr anchor="t">
            <a:normAutofit/>
          </a:bodyPr>
          <a:lstStyle/>
          <a:p>
            <a:pPr algn="ctr"/>
            <a:r>
              <a:rPr lang="en-US" sz="6600" b="1" dirty="0"/>
              <a:t>Our Worship</a:t>
            </a:r>
          </a:p>
        </p:txBody>
      </p:sp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4C52A-5DD5-AE92-717F-D1A05B6E9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2394570"/>
            <a:ext cx="5399315" cy="4296516"/>
          </a:xfrm>
        </p:spPr>
        <p:txBody>
          <a:bodyPr>
            <a:normAutofit/>
          </a:bodyPr>
          <a:lstStyle/>
          <a:p>
            <a:r>
              <a:rPr lang="en-US" sz="4000" b="1" dirty="0"/>
              <a:t>Those who Lead</a:t>
            </a:r>
          </a:p>
          <a:p>
            <a:r>
              <a:rPr lang="en-US" sz="4000" b="1" dirty="0"/>
              <a:t>Time?</a:t>
            </a:r>
          </a:p>
          <a:p>
            <a:r>
              <a:rPr lang="en-US" sz="4000" b="1" dirty="0"/>
              <a:t>Excitement?</a:t>
            </a:r>
          </a:p>
          <a:p>
            <a:r>
              <a:rPr lang="en-US" sz="4000" b="1" dirty="0"/>
              <a:t>Words?</a:t>
            </a:r>
          </a:p>
          <a:p>
            <a:r>
              <a:rPr lang="en-US" sz="4000" b="1" dirty="0"/>
              <a:t>1 Tim 1:5</a:t>
            </a:r>
          </a:p>
          <a:p>
            <a:r>
              <a:rPr lang="en-US" sz="4000" b="1" dirty="0"/>
              <a:t>Ex 4:10-12</a:t>
            </a:r>
          </a:p>
        </p:txBody>
      </p:sp>
      <p:pic>
        <p:nvPicPr>
          <p:cNvPr id="3074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9A22C4AF-3E2E-2B98-3914-9F9BDD890E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" r="-2" b="1235"/>
          <a:stretch/>
        </p:blipFill>
        <p:spPr bwMode="auto">
          <a:xfrm>
            <a:off x="5650992" y="10"/>
            <a:ext cx="654100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5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25471369-6C9A-CC74-BA64-56907666A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5" r="8038"/>
          <a:stretch/>
        </p:blipFill>
        <p:spPr bwMode="auto">
          <a:xfrm>
            <a:off x="-1" y="-2"/>
            <a:ext cx="5410198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201" name="Rectangle 820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DA4DDA-A958-814B-3EB1-5AE1348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0" y="0"/>
            <a:ext cx="6473371" cy="228599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Our Worship: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4CDD-8207-3F4C-69F8-C04D2B36C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114" y="2583543"/>
            <a:ext cx="6357257" cy="4034971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Captured your heart in worship?</a:t>
            </a:r>
          </a:p>
          <a:p>
            <a:r>
              <a:rPr lang="en-US" sz="4000" b="1" dirty="0"/>
              <a:t>Caught your eye (Heb 12:1-3)</a:t>
            </a:r>
          </a:p>
          <a:p>
            <a:r>
              <a:rPr lang="en-US" sz="4000" b="1" dirty="0"/>
              <a:t>What time does the service start for you?</a:t>
            </a:r>
          </a:p>
        </p:txBody>
      </p:sp>
    </p:spTree>
    <p:extLst>
      <p:ext uri="{BB962C8B-B14F-4D97-AF65-F5344CB8AC3E}">
        <p14:creationId xmlns:p14="http://schemas.microsoft.com/office/powerpoint/2010/main" val="37053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F86B-3B74-7A11-E0FA-6EA7B0D0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871146"/>
            <a:ext cx="5442857" cy="1567251"/>
          </a:xfrm>
        </p:spPr>
        <p:txBody>
          <a:bodyPr anchor="t">
            <a:normAutofit/>
          </a:bodyPr>
          <a:lstStyle/>
          <a:p>
            <a:pPr algn="ctr"/>
            <a:r>
              <a:rPr lang="en-US" sz="4800" b="1" dirty="0"/>
              <a:t>Participating in Worship</a:t>
            </a:r>
          </a:p>
        </p:txBody>
      </p:sp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D916A-0FE4-E591-3207-6C7C52D32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551176"/>
            <a:ext cx="5442857" cy="3591207"/>
          </a:xfrm>
        </p:spPr>
        <p:txBody>
          <a:bodyPr>
            <a:normAutofit/>
          </a:bodyPr>
          <a:lstStyle/>
          <a:p>
            <a:r>
              <a:rPr lang="en-US" sz="4000" b="1" dirty="0"/>
              <a:t>Prayer involved?</a:t>
            </a:r>
          </a:p>
        </p:txBody>
      </p:sp>
      <p:pic>
        <p:nvPicPr>
          <p:cNvPr id="4098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46279146-6209-8106-E922-027DCDE0F8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" r="-2" b="1235"/>
          <a:stretch/>
        </p:blipFill>
        <p:spPr bwMode="auto">
          <a:xfrm>
            <a:off x="5650992" y="10"/>
            <a:ext cx="654100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2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John 4:24 Worship Him Bible Verse Wall Art Printable Wall | Etsy">
            <a:extLst>
              <a:ext uri="{FF2B5EF4-FFF2-40B4-BE49-F238E27FC236}">
                <a16:creationId xmlns:a16="http://schemas.microsoft.com/office/drawing/2014/main" id="{08BD9050-E11B-8A9E-FFF2-CB92869AAC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5" r="8038"/>
          <a:stretch/>
        </p:blipFill>
        <p:spPr bwMode="auto">
          <a:xfrm>
            <a:off x="-1" y="-2"/>
            <a:ext cx="5410198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9225" name="Rectangle 9224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31FF5-1D00-F6A9-0C1A-82649F56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DFFA-C26C-6403-5A96-A442D38ED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6101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126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Office Theme</vt:lpstr>
      <vt:lpstr>PowerPoint Presentation</vt:lpstr>
      <vt:lpstr>Ezekiel 20</vt:lpstr>
      <vt:lpstr>PowerPoint Presentation</vt:lpstr>
      <vt:lpstr>Israel’s Unholiness</vt:lpstr>
      <vt:lpstr>Our Worship</vt:lpstr>
      <vt:lpstr>Our Worship: Participants</vt:lpstr>
      <vt:lpstr>Participating in Worship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Peeler</dc:creator>
  <cp:lastModifiedBy>Nathan Peeler</cp:lastModifiedBy>
  <cp:revision>1</cp:revision>
  <dcterms:created xsi:type="dcterms:W3CDTF">2024-01-27T16:44:13Z</dcterms:created>
  <dcterms:modified xsi:type="dcterms:W3CDTF">2024-01-28T07:12:15Z</dcterms:modified>
</cp:coreProperties>
</file>