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60" r:id="rId7"/>
    <p:sldId id="259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E4FE2-7228-44F9-9452-E8639D68218B}" v="45" dt="2024-03-03T20:47:06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Peeler" userId="b4ccb982f9c765e5" providerId="LiveId" clId="{F65E4FE2-7228-44F9-9452-E8639D68218B}"/>
    <pc:docChg chg="undo custSel addSld modSld">
      <pc:chgData name="Nathan Peeler" userId="b4ccb982f9c765e5" providerId="LiveId" clId="{F65E4FE2-7228-44F9-9452-E8639D68218B}" dt="2024-03-03T20:47:06.211" v="1118"/>
      <pc:docMkLst>
        <pc:docMk/>
      </pc:docMkLst>
      <pc:sldChg chg="modSp mod modAnim">
        <pc:chgData name="Nathan Peeler" userId="b4ccb982f9c765e5" providerId="LiveId" clId="{F65E4FE2-7228-44F9-9452-E8639D68218B}" dt="2024-03-03T20:36:42.882" v="708"/>
        <pc:sldMkLst>
          <pc:docMk/>
          <pc:sldMk cId="3562719513" sldId="257"/>
        </pc:sldMkLst>
        <pc:spChg chg="mod">
          <ac:chgData name="Nathan Peeler" userId="b4ccb982f9c765e5" providerId="LiveId" clId="{F65E4FE2-7228-44F9-9452-E8639D68218B}" dt="2024-03-03T20:25:42.321" v="300" actId="14100"/>
          <ac:spMkLst>
            <pc:docMk/>
            <pc:sldMk cId="3562719513" sldId="257"/>
            <ac:spMk id="2" creationId="{6D6E937D-E01B-E21C-39BC-5AD50E3C2445}"/>
          </ac:spMkLst>
        </pc:spChg>
        <pc:spChg chg="mod">
          <ac:chgData name="Nathan Peeler" userId="b4ccb982f9c765e5" providerId="LiveId" clId="{F65E4FE2-7228-44F9-9452-E8639D68218B}" dt="2024-03-03T20:27:24.181" v="426" actId="403"/>
          <ac:spMkLst>
            <pc:docMk/>
            <pc:sldMk cId="3562719513" sldId="257"/>
            <ac:spMk id="3" creationId="{B90CFDAF-FD36-6A73-F513-CDD5A996EA13}"/>
          </ac:spMkLst>
        </pc:spChg>
      </pc:sldChg>
      <pc:sldChg chg="modSp mod modAnim">
        <pc:chgData name="Nathan Peeler" userId="b4ccb982f9c765e5" providerId="LiveId" clId="{F65E4FE2-7228-44F9-9452-E8639D68218B}" dt="2024-03-03T20:30:16.889" v="521"/>
        <pc:sldMkLst>
          <pc:docMk/>
          <pc:sldMk cId="1795430045" sldId="258"/>
        </pc:sldMkLst>
        <pc:spChg chg="mod">
          <ac:chgData name="Nathan Peeler" userId="b4ccb982f9c765e5" providerId="LiveId" clId="{F65E4FE2-7228-44F9-9452-E8639D68218B}" dt="2024-03-03T20:28:06.052" v="496" actId="313"/>
          <ac:spMkLst>
            <pc:docMk/>
            <pc:sldMk cId="1795430045" sldId="258"/>
            <ac:spMk id="2" creationId="{DBA4834F-8D54-E84F-407F-538B78971390}"/>
          </ac:spMkLst>
        </pc:spChg>
        <pc:spChg chg="mod">
          <ac:chgData name="Nathan Peeler" userId="b4ccb982f9c765e5" providerId="LiveId" clId="{F65E4FE2-7228-44F9-9452-E8639D68218B}" dt="2024-03-03T20:29:42.207" v="520" actId="20577"/>
          <ac:spMkLst>
            <pc:docMk/>
            <pc:sldMk cId="1795430045" sldId="258"/>
            <ac:spMk id="3" creationId="{141A6774-A520-F326-2BFD-103307AA653E}"/>
          </ac:spMkLst>
        </pc:spChg>
      </pc:sldChg>
      <pc:sldChg chg="modSp mod modAnim">
        <pc:chgData name="Nathan Peeler" userId="b4ccb982f9c765e5" providerId="LiveId" clId="{F65E4FE2-7228-44F9-9452-E8639D68218B}" dt="2024-03-03T20:38:48.236" v="797"/>
        <pc:sldMkLst>
          <pc:docMk/>
          <pc:sldMk cId="2781012992" sldId="259"/>
        </pc:sldMkLst>
        <pc:spChg chg="mod">
          <ac:chgData name="Nathan Peeler" userId="b4ccb982f9c765e5" providerId="LiveId" clId="{F65E4FE2-7228-44F9-9452-E8639D68218B}" dt="2024-03-03T20:37:07.806" v="738" actId="1076"/>
          <ac:spMkLst>
            <pc:docMk/>
            <pc:sldMk cId="2781012992" sldId="259"/>
            <ac:spMk id="2" creationId="{D6FA05BB-595F-6CBF-BF71-1E7282868967}"/>
          </ac:spMkLst>
        </pc:spChg>
        <pc:spChg chg="mod">
          <ac:chgData name="Nathan Peeler" userId="b4ccb982f9c765e5" providerId="LiveId" clId="{F65E4FE2-7228-44F9-9452-E8639D68218B}" dt="2024-03-03T20:38:40.462" v="796" actId="14100"/>
          <ac:spMkLst>
            <pc:docMk/>
            <pc:sldMk cId="2781012992" sldId="259"/>
            <ac:spMk id="3" creationId="{888C7B1C-E368-294E-8D51-FE32107FEB53}"/>
          </ac:spMkLst>
        </pc:spChg>
      </pc:sldChg>
      <pc:sldChg chg="modSp mod modAnim">
        <pc:chgData name="Nathan Peeler" userId="b4ccb982f9c765e5" providerId="LiveId" clId="{F65E4FE2-7228-44F9-9452-E8639D68218B}" dt="2024-03-03T20:36:37.882" v="707"/>
        <pc:sldMkLst>
          <pc:docMk/>
          <pc:sldMk cId="583282513" sldId="260"/>
        </pc:sldMkLst>
        <pc:spChg chg="mod">
          <ac:chgData name="Nathan Peeler" userId="b4ccb982f9c765e5" providerId="LiveId" clId="{F65E4FE2-7228-44F9-9452-E8639D68218B}" dt="2024-03-03T20:35:15.329" v="706" actId="403"/>
          <ac:spMkLst>
            <pc:docMk/>
            <pc:sldMk cId="583282513" sldId="260"/>
            <ac:spMk id="2" creationId="{1B9051E6-DDBA-DD93-C773-14A7B288481B}"/>
          </ac:spMkLst>
        </pc:spChg>
        <pc:spChg chg="mod">
          <ac:chgData name="Nathan Peeler" userId="b4ccb982f9c765e5" providerId="LiveId" clId="{F65E4FE2-7228-44F9-9452-E8639D68218B}" dt="2024-03-03T20:33:22.548" v="652" actId="20577"/>
          <ac:spMkLst>
            <pc:docMk/>
            <pc:sldMk cId="583282513" sldId="260"/>
            <ac:spMk id="3" creationId="{8CC7B777-E0D2-6D61-4024-4B890B955A81}"/>
          </ac:spMkLst>
        </pc:spChg>
      </pc:sldChg>
      <pc:sldChg chg="modSp mod">
        <pc:chgData name="Nathan Peeler" userId="b4ccb982f9c765e5" providerId="LiveId" clId="{F65E4FE2-7228-44F9-9452-E8639D68218B}" dt="2024-03-03T20:39:45.155" v="874" actId="255"/>
        <pc:sldMkLst>
          <pc:docMk/>
          <pc:sldMk cId="2947961283" sldId="262"/>
        </pc:sldMkLst>
        <pc:spChg chg="mod">
          <ac:chgData name="Nathan Peeler" userId="b4ccb982f9c765e5" providerId="LiveId" clId="{F65E4FE2-7228-44F9-9452-E8639D68218B}" dt="2024-03-03T20:39:31.304" v="861" actId="403"/>
          <ac:spMkLst>
            <pc:docMk/>
            <pc:sldMk cId="2947961283" sldId="262"/>
            <ac:spMk id="2" creationId="{2853666A-B2BB-4E09-3911-5F9DFDB9287C}"/>
          </ac:spMkLst>
        </pc:spChg>
        <pc:spChg chg="mod">
          <ac:chgData name="Nathan Peeler" userId="b4ccb982f9c765e5" providerId="LiveId" clId="{F65E4FE2-7228-44F9-9452-E8639D68218B}" dt="2024-03-03T20:39:45.155" v="874" actId="255"/>
          <ac:spMkLst>
            <pc:docMk/>
            <pc:sldMk cId="2947961283" sldId="262"/>
            <ac:spMk id="3" creationId="{BD2EACD2-5BDE-B098-5D86-7DFD3D6EB671}"/>
          </ac:spMkLst>
        </pc:spChg>
      </pc:sldChg>
      <pc:sldChg chg="modSp mod modAnim">
        <pc:chgData name="Nathan Peeler" userId="b4ccb982f9c765e5" providerId="LiveId" clId="{F65E4FE2-7228-44F9-9452-E8639D68218B}" dt="2024-03-03T20:43:25.666" v="1009"/>
        <pc:sldMkLst>
          <pc:docMk/>
          <pc:sldMk cId="969714626" sldId="263"/>
        </pc:sldMkLst>
        <pc:spChg chg="mod">
          <ac:chgData name="Nathan Peeler" userId="b4ccb982f9c765e5" providerId="LiveId" clId="{F65E4FE2-7228-44F9-9452-E8639D68218B}" dt="2024-03-03T20:43:21.064" v="1008" actId="403"/>
          <ac:spMkLst>
            <pc:docMk/>
            <pc:sldMk cId="969714626" sldId="263"/>
            <ac:spMk id="2" creationId="{2C5A8D1C-AB96-F7B4-F962-1B47FEC6AC84}"/>
          </ac:spMkLst>
        </pc:spChg>
        <pc:spChg chg="mod">
          <ac:chgData name="Nathan Peeler" userId="b4ccb982f9c765e5" providerId="LiveId" clId="{F65E4FE2-7228-44F9-9452-E8639D68218B}" dt="2024-03-03T20:43:09.171" v="1003" actId="14100"/>
          <ac:spMkLst>
            <pc:docMk/>
            <pc:sldMk cId="969714626" sldId="263"/>
            <ac:spMk id="3" creationId="{CD63E473-B2F3-688D-6226-F7D8AE1300DB}"/>
          </ac:spMkLst>
        </pc:spChg>
      </pc:sldChg>
      <pc:sldChg chg="modSp mod modAnim">
        <pc:chgData name="Nathan Peeler" userId="b4ccb982f9c765e5" providerId="LiveId" clId="{F65E4FE2-7228-44F9-9452-E8639D68218B}" dt="2024-03-03T20:47:06.211" v="1118"/>
        <pc:sldMkLst>
          <pc:docMk/>
          <pc:sldMk cId="3613858607" sldId="264"/>
        </pc:sldMkLst>
        <pc:spChg chg="mod">
          <ac:chgData name="Nathan Peeler" userId="b4ccb982f9c765e5" providerId="LiveId" clId="{F65E4FE2-7228-44F9-9452-E8639D68218B}" dt="2024-03-03T20:44:31.520" v="1044" actId="403"/>
          <ac:spMkLst>
            <pc:docMk/>
            <pc:sldMk cId="3613858607" sldId="264"/>
            <ac:spMk id="2" creationId="{183000C9-D0F2-AC74-1877-C11C38AF22C1}"/>
          </ac:spMkLst>
        </pc:spChg>
        <pc:spChg chg="mod">
          <ac:chgData name="Nathan Peeler" userId="b4ccb982f9c765e5" providerId="LiveId" clId="{F65E4FE2-7228-44F9-9452-E8639D68218B}" dt="2024-03-03T20:46:01.751" v="1117" actId="20577"/>
          <ac:spMkLst>
            <pc:docMk/>
            <pc:sldMk cId="3613858607" sldId="264"/>
            <ac:spMk id="3" creationId="{FEEC71B7-879A-C27E-3FE2-8A81EF16AED1}"/>
          </ac:spMkLst>
        </pc:spChg>
      </pc:sldChg>
      <pc:sldChg chg="addSp delSp modSp new mod setBg modAnim">
        <pc:chgData name="Nathan Peeler" userId="b4ccb982f9c765e5" providerId="LiveId" clId="{F65E4FE2-7228-44F9-9452-E8639D68218B}" dt="2024-03-03T20:18:30.243" v="173"/>
        <pc:sldMkLst>
          <pc:docMk/>
          <pc:sldMk cId="1502371399" sldId="267"/>
        </pc:sldMkLst>
        <pc:spChg chg="del">
          <ac:chgData name="Nathan Peeler" userId="b4ccb982f9c765e5" providerId="LiveId" clId="{F65E4FE2-7228-44F9-9452-E8639D68218B}" dt="2024-03-03T20:14:12.103" v="14" actId="478"/>
          <ac:spMkLst>
            <pc:docMk/>
            <pc:sldMk cId="1502371399" sldId="267"/>
            <ac:spMk id="2" creationId="{2689AC92-78AC-BAAD-C7BA-B8C6878CA97A}"/>
          </ac:spMkLst>
        </pc:spChg>
        <pc:spChg chg="mod">
          <ac:chgData name="Nathan Peeler" userId="b4ccb982f9c765e5" providerId="LiveId" clId="{F65E4FE2-7228-44F9-9452-E8639D68218B}" dt="2024-03-03T20:17:59.512" v="172" actId="20577"/>
          <ac:spMkLst>
            <pc:docMk/>
            <pc:sldMk cId="1502371399" sldId="267"/>
            <ac:spMk id="3" creationId="{81EF30FD-E741-5D58-7E0C-6F3CA2387160}"/>
          </ac:spMkLst>
        </pc:spChg>
        <pc:picChg chg="add del mod">
          <ac:chgData name="Nathan Peeler" userId="b4ccb982f9c765e5" providerId="LiveId" clId="{F65E4FE2-7228-44F9-9452-E8639D68218B}" dt="2024-03-03T20:10:03.216" v="9" actId="478"/>
          <ac:picMkLst>
            <pc:docMk/>
            <pc:sldMk cId="1502371399" sldId="267"/>
            <ac:picMk id="1026" creationId="{8AB91BF5-82C0-E233-847A-06484CC758B0}"/>
          </ac:picMkLst>
        </pc:picChg>
        <pc:picChg chg="add del mod">
          <ac:chgData name="Nathan Peeler" userId="b4ccb982f9c765e5" providerId="LiveId" clId="{F65E4FE2-7228-44F9-9452-E8639D68218B}" dt="2024-03-03T20:10:13.570" v="12" actId="478"/>
          <ac:picMkLst>
            <pc:docMk/>
            <pc:sldMk cId="1502371399" sldId="267"/>
            <ac:picMk id="1028" creationId="{504F93E4-C3DD-1E97-E0FE-E7EB041DC840}"/>
          </ac:picMkLst>
        </pc:picChg>
        <pc:picChg chg="add mod">
          <ac:chgData name="Nathan Peeler" userId="b4ccb982f9c765e5" providerId="LiveId" clId="{F65E4FE2-7228-44F9-9452-E8639D68218B}" dt="2024-03-03T20:15:21.216" v="25" actId="14100"/>
          <ac:picMkLst>
            <pc:docMk/>
            <pc:sldMk cId="1502371399" sldId="267"/>
            <ac:picMk id="1030" creationId="{FB2AD915-182E-05E6-6D29-3349BEEEF54F}"/>
          </ac:picMkLst>
        </pc:picChg>
      </pc:sldChg>
      <pc:sldChg chg="addSp delSp modSp new mod setBg modAnim">
        <pc:chgData name="Nathan Peeler" userId="b4ccb982f9c765e5" providerId="LiveId" clId="{F65E4FE2-7228-44F9-9452-E8639D68218B}" dt="2024-03-03T20:24:47.540" v="260" actId="20577"/>
        <pc:sldMkLst>
          <pc:docMk/>
          <pc:sldMk cId="1191352098" sldId="268"/>
        </pc:sldMkLst>
        <pc:spChg chg="del mod">
          <ac:chgData name="Nathan Peeler" userId="b4ccb982f9c765e5" providerId="LiveId" clId="{F65E4FE2-7228-44F9-9452-E8639D68218B}" dt="2024-03-03T20:21:28.242" v="181" actId="478"/>
          <ac:spMkLst>
            <pc:docMk/>
            <pc:sldMk cId="1191352098" sldId="268"/>
            <ac:spMk id="2" creationId="{78A40935-3D30-513F-691C-C7FBC594E577}"/>
          </ac:spMkLst>
        </pc:spChg>
        <pc:spChg chg="mod">
          <ac:chgData name="Nathan Peeler" userId="b4ccb982f9c765e5" providerId="LiveId" clId="{F65E4FE2-7228-44F9-9452-E8639D68218B}" dt="2024-03-03T20:24:47.540" v="260" actId="20577"/>
          <ac:spMkLst>
            <pc:docMk/>
            <pc:sldMk cId="1191352098" sldId="268"/>
            <ac:spMk id="3" creationId="{5F87222B-D191-8C01-03BD-D8E40CEC4C20}"/>
          </ac:spMkLst>
        </pc:spChg>
        <pc:spChg chg="add">
          <ac:chgData name="Nathan Peeler" userId="b4ccb982f9c765e5" providerId="LiveId" clId="{F65E4FE2-7228-44F9-9452-E8639D68218B}" dt="2024-03-03T20:21:18.351" v="178" actId="26606"/>
          <ac:spMkLst>
            <pc:docMk/>
            <pc:sldMk cId="1191352098" sldId="268"/>
            <ac:spMk id="2057" creationId="{04695F26-39DB-450E-B464-9C76CD233B36}"/>
          </ac:spMkLst>
        </pc:spChg>
        <pc:spChg chg="add">
          <ac:chgData name="Nathan Peeler" userId="b4ccb982f9c765e5" providerId="LiveId" clId="{F65E4FE2-7228-44F9-9452-E8639D68218B}" dt="2024-03-03T20:21:18.351" v="178" actId="26606"/>
          <ac:spMkLst>
            <pc:docMk/>
            <pc:sldMk cId="1191352098" sldId="268"/>
            <ac:spMk id="2059" creationId="{2F42E55F-A297-474F-AF2D-6D3A15822BCA}"/>
          </ac:spMkLst>
        </pc:spChg>
        <pc:grpChg chg="add">
          <ac:chgData name="Nathan Peeler" userId="b4ccb982f9c765e5" providerId="LiveId" clId="{F65E4FE2-7228-44F9-9452-E8639D68218B}" dt="2024-03-03T20:21:18.351" v="178" actId="26606"/>
          <ac:grpSpMkLst>
            <pc:docMk/>
            <pc:sldMk cId="1191352098" sldId="268"/>
            <ac:grpSpMk id="2061" creationId="{972070F7-E065-4D60-8938-9FB8CDB8ACB0}"/>
          </ac:grpSpMkLst>
        </pc:grpChg>
        <pc:picChg chg="add mod ord">
          <ac:chgData name="Nathan Peeler" userId="b4ccb982f9c765e5" providerId="LiveId" clId="{F65E4FE2-7228-44F9-9452-E8639D68218B}" dt="2024-03-03T20:23:18.850" v="246" actId="1076"/>
          <ac:picMkLst>
            <pc:docMk/>
            <pc:sldMk cId="1191352098" sldId="268"/>
            <ac:picMk id="2050" creationId="{31BAD4E3-C3FA-11A3-1CC2-8BDBD08D8EC6}"/>
          </ac:picMkLst>
        </pc:picChg>
        <pc:picChg chg="add mod">
          <ac:chgData name="Nathan Peeler" userId="b4ccb982f9c765e5" providerId="LiveId" clId="{F65E4FE2-7228-44F9-9452-E8639D68218B}" dt="2024-03-03T20:23:11.952" v="245" actId="1076"/>
          <ac:picMkLst>
            <pc:docMk/>
            <pc:sldMk cId="1191352098" sldId="268"/>
            <ac:picMk id="2052" creationId="{247356F0-69B0-E4A1-4089-B3CC1283AA2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59ED-7432-135D-7717-EA87BCBED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DEB80-1BA4-C349-037A-21D4245B9C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A36FA-93D7-A0DF-A517-1CB81C1C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2E864-F793-8A6A-C134-C3FCDF5A9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2578E-FE7F-5D28-49A9-E60D71510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1942-09D0-6B7E-D40E-995B8EE8C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68E77-FAD9-A3FA-89B7-B94C956B5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E224D-7C7C-46EF-77DD-9011AB8AD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928B6-C0D8-A616-9BBA-C9D515D0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79625-57D4-FDF4-95FA-BF13F901F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2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2E982-1CE8-F5F7-5522-AC7245A05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C8A29-1109-0C40-DB04-175CBF9CC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2AD19-65C9-1159-30EF-31A16FFE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AEC14-C40A-6CC9-2AF6-F901C65B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6EE44-04FD-4DCF-2101-4DB37573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A18F8-5195-8147-69CD-95EAF548F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535C3-DB8E-AB28-A2E2-E825961CB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17BBB-169B-2F10-82E0-942F439A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2FC21-5D38-8B8E-5C4D-C4282F16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55773-B1C5-D61F-5F36-10B5A2F9F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1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5484-C003-3118-4923-FC12036A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6E7FA-6770-D20C-D8C4-925431FBB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BB14B-EC65-EC1D-3247-32A03BC87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CC27B-1571-46E7-EA03-2C319086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D1D01-8408-E009-B13E-C1861105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3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50669-6A33-2127-C54C-2D8548F5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14C6B-07F7-1DA3-2342-89948022BA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A09A9-77AA-5E5D-63CB-8B86A938B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C8891-78EC-6D86-3325-477E9E73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AA14A-77BB-CC2A-3D38-77FD7451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0D447-2DBA-0654-735E-B468916F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8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12848-DE2D-D29A-F7B7-6F8A0332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42CCA-4D49-F777-6761-C3E3FD302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F086D-7C9B-8B10-BCBC-42A9EDECC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BFF3D-2F76-2A0A-2B48-02209CF96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33A93-4937-4857-5739-09D52B393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0BC32-F999-B94B-2307-61EC3C91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7CD8D4-B7B2-CD55-5451-D835252FA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D866D-BC63-F1AB-C4A1-659C6344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3E51A-EB98-5642-F38B-01310FB4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BFF976-4B91-7BAE-F5CD-84A1A0FB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BEB68-C4F8-33B4-3C9F-D4449F46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4946D-17FB-EBCC-D54D-2517B59CF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2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34E915-B505-B227-413D-2D97D8BAB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04473E-53D7-5B2C-4540-6C20805D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C4375-14D0-D6E9-53A7-7A3C8EF3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9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5FA5E-647A-94A1-6B15-B8EFB4BDF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CB430-C382-2035-BFCE-0CB24E768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647C29-8C98-6CA5-9AFC-C29DC7F86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B222F-3355-DE9B-CD91-EBCB606C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C2423-7CEA-1330-5C71-3EB1CF05A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59D96-3C3D-F307-791F-AB090F7F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0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3C6F-82B7-6DC8-F15A-1AE168C3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9E61DF-DAF3-C536-1052-6143A34C6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C8BF0-75AE-8635-9DCA-9B865D605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39015-2698-0B4F-78D5-74DB43021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3CC3D-D928-D84A-BBEE-64D59DE57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3A210-F5A0-F746-6BBA-98FB95C5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6C180-4B67-F4A4-4B57-93F1BDA73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42276-FB01-095A-4AD7-A1A1968DC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75043-65F3-4E05-95E4-B939B83B9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C2BA8A-9A1F-4F8E-B019-378614FDF208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4869-1FA6-EE98-923D-66D8260E9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772F6-851A-BE84-7066-0F44A3171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89E0C5-E3EF-4D11-8288-37224DA3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5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48A8-D81D-F036-B539-846AE6CBE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58C53-1EF4-2DE0-B273-A41744FFB6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What Happened If Our Life Is Void Of The Holy Spirit | There Is No ...">
            <a:extLst>
              <a:ext uri="{FF2B5EF4-FFF2-40B4-BE49-F238E27FC236}">
                <a16:creationId xmlns:a16="http://schemas.microsoft.com/office/drawing/2014/main" id="{539635D4-9326-FA35-1D96-63BB88732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76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000C9-D0F2-AC74-1877-C11C38AF2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188685"/>
            <a:ext cx="5500810" cy="1878623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Spirit Filled Preaching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C71B7-879A-C27E-3FE2-8A81EF16A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2" y="2533476"/>
            <a:ext cx="5500811" cy="3447832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Acts 1:4-5</a:t>
            </a:r>
          </a:p>
          <a:p>
            <a:r>
              <a:rPr lang="en-US" sz="4000" b="1" dirty="0"/>
              <a:t>Acts 2:1-4</a:t>
            </a:r>
          </a:p>
          <a:p>
            <a:r>
              <a:rPr lang="en-US" sz="4000" b="1" dirty="0"/>
              <a:t>Acts 2:14-21</a:t>
            </a:r>
          </a:p>
          <a:p>
            <a:r>
              <a:rPr lang="en-US" sz="4000" b="1" dirty="0"/>
              <a:t>Acts 2:22-36: Sermon</a:t>
            </a:r>
          </a:p>
          <a:p>
            <a:r>
              <a:rPr lang="en-US" sz="4000" b="1" dirty="0"/>
              <a:t>Jn 16:12-15</a:t>
            </a:r>
          </a:p>
        </p:txBody>
      </p:sp>
      <p:pic>
        <p:nvPicPr>
          <p:cNvPr id="4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2BF293B5-A716-E9F7-E154-D33027D624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6" r="1" b="1"/>
          <a:stretch/>
        </p:blipFill>
        <p:spPr bwMode="auto">
          <a:xfrm>
            <a:off x="7406072" y="-15447"/>
            <a:ext cx="4666226" cy="34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8FF9DFB-1164-22C2-1287-E0621F8486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16"/>
          <a:stretch/>
        </p:blipFill>
        <p:spPr bwMode="auto">
          <a:xfrm>
            <a:off x="7406072" y="3429000"/>
            <a:ext cx="466884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E2F459E-8EB3-985C-3049-33F6B920D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1AB682-1CAC-7672-C637-B014B86EB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93956D-B33D-633F-BDBE-3353AA946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385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5E3C-FF84-C48C-7203-EAFCA07E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41391"/>
            <a:ext cx="5211301" cy="1616203"/>
          </a:xfrm>
        </p:spPr>
        <p:txBody>
          <a:bodyPr anchor="b">
            <a:normAutofit/>
          </a:bodyPr>
          <a:lstStyle/>
          <a:p>
            <a:endParaRPr lang="en-US" sz="3200"/>
          </a:p>
        </p:txBody>
      </p:sp>
      <p:pic>
        <p:nvPicPr>
          <p:cNvPr id="4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32F43902-F376-F8C5-1B93-1D623602CE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4" r="3" b="3"/>
          <a:stretch/>
        </p:blipFill>
        <p:spPr bwMode="auto">
          <a:xfrm>
            <a:off x="20" y="-18829"/>
            <a:ext cx="5433960" cy="345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 logo of a fire&#10;&#10;Description automatically generated with medium confidence">
            <a:extLst>
              <a:ext uri="{FF2B5EF4-FFF2-40B4-BE49-F238E27FC236}">
                <a16:creationId xmlns:a16="http://schemas.microsoft.com/office/drawing/2014/main" id="{5932765E-2833-C891-0120-B5C3D53B32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4833"/>
          <a:stretch/>
        </p:blipFill>
        <p:spPr bwMode="auto">
          <a:xfrm>
            <a:off x="20" y="3421856"/>
            <a:ext cx="5433962" cy="34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3615DC-F5A3-677C-DB79-DA387F11F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B2E658-9767-8805-2BCB-63F4F3AEC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A709A9-EE8C-7D2E-43D2-E8A342BA0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55089-F89B-B4C4-83AA-F4AE467C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2533476"/>
            <a:ext cx="5211301" cy="3447832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453868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1311-55F7-6959-2A81-CD4C8F5CE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5500810" cy="1616203"/>
          </a:xfrm>
        </p:spPr>
        <p:txBody>
          <a:bodyPr anchor="b">
            <a:normAutofit/>
          </a:bodyPr>
          <a:lstStyle/>
          <a:p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B36F-8BDD-3FC7-2F07-F6DA399E3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2" y="2533476"/>
            <a:ext cx="5500811" cy="3447832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  <p:pic>
        <p:nvPicPr>
          <p:cNvPr id="4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E2CCD860-2D99-F32F-3B9E-C0ADA360C1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6" r="1" b="1"/>
          <a:stretch/>
        </p:blipFill>
        <p:spPr bwMode="auto">
          <a:xfrm>
            <a:off x="7406072" y="-15447"/>
            <a:ext cx="4666226" cy="34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2549372-818D-04C5-BF12-5363BB5E4B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16"/>
          <a:stretch/>
        </p:blipFill>
        <p:spPr bwMode="auto">
          <a:xfrm>
            <a:off x="7406072" y="3429000"/>
            <a:ext cx="466884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E2F459E-8EB3-985C-3049-33F6B920D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1AB682-1CAC-7672-C637-B014B86EB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93956D-B33D-633F-BDBE-3353AA946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9131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F30FD-E741-5D58-7E0C-6F3CA238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643086"/>
            <a:ext cx="12192000" cy="321491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Balanced and Biblical</a:t>
            </a:r>
          </a:p>
          <a:p>
            <a:pPr algn="ctr"/>
            <a:r>
              <a:rPr lang="en-US" sz="4800" b="1" dirty="0"/>
              <a:t>Sensationalism</a:t>
            </a:r>
          </a:p>
          <a:p>
            <a:pPr algn="ctr"/>
            <a:r>
              <a:rPr lang="en-US" sz="4800" b="1" dirty="0"/>
              <a:t>Only Miraculous</a:t>
            </a:r>
          </a:p>
          <a:p>
            <a:pPr algn="ctr"/>
            <a:r>
              <a:rPr lang="en-US" sz="4800" b="1" dirty="0"/>
              <a:t>Spirit of Truth (Jn 14:17; 15:26; 16:13)</a:t>
            </a:r>
          </a:p>
        </p:txBody>
      </p:sp>
      <p:pic>
        <p:nvPicPr>
          <p:cNvPr id="1030" name="Picture 6" descr="CAUSE for CONCERN stock illustration. Illustration of careful - 86681103">
            <a:extLst>
              <a:ext uri="{FF2B5EF4-FFF2-40B4-BE49-F238E27FC236}">
                <a16:creationId xmlns:a16="http://schemas.microsoft.com/office/drawing/2014/main" id="{FB2AD915-182E-05E6-6D29-3349BEEEF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0"/>
            <a:ext cx="9245600" cy="364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37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04695F26-39DB-450E-B464-9C76CD233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2F42E55F-A297-474F-AF2D-6D3A15822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9611" y="-1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61" name="Group 2060">
            <a:extLst>
              <a:ext uri="{FF2B5EF4-FFF2-40B4-BE49-F238E27FC236}">
                <a16:creationId xmlns:a16="http://schemas.microsoft.com/office/drawing/2014/main" id="{972070F7-E065-4D60-8938-9FB8CDB8A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9919" y="170310"/>
            <a:ext cx="2514948" cy="2174333"/>
            <a:chOff x="-305" y="-4155"/>
            <a:chExt cx="2514948" cy="2174333"/>
          </a:xfrm>
        </p:grpSpPr>
        <p:sp>
          <p:nvSpPr>
            <p:cNvPr id="2062" name="Freeform: Shape 2061">
              <a:extLst>
                <a:ext uri="{FF2B5EF4-FFF2-40B4-BE49-F238E27FC236}">
                  <a16:creationId xmlns:a16="http://schemas.microsoft.com/office/drawing/2014/main" id="{4F672C03-E63A-4F6B-96BD-0C4E3F1B8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9BB94CDF-5C33-4B0A-B53F-50762639C1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4" name="Freeform: Shape 2063">
              <a:extLst>
                <a:ext uri="{FF2B5EF4-FFF2-40B4-BE49-F238E27FC236}">
                  <a16:creationId xmlns:a16="http://schemas.microsoft.com/office/drawing/2014/main" id="{D3C92F9D-544D-4691-94A7-B937CF4BE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065" name="Freeform: Shape 2064">
              <a:extLst>
                <a:ext uri="{FF2B5EF4-FFF2-40B4-BE49-F238E27FC236}">
                  <a16:creationId xmlns:a16="http://schemas.microsoft.com/office/drawing/2014/main" id="{DCA4DEE4-B7B4-47F4-A9C5-31AED8369A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7222B-D191-8C01-03BD-D8E40CEC4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4332" y="338327"/>
            <a:ext cx="9210509" cy="2854815"/>
          </a:xfrm>
        </p:spPr>
        <p:txBody>
          <a:bodyPr anchor="ctr">
            <a:normAutofit/>
          </a:bodyPr>
          <a:lstStyle/>
          <a:p>
            <a:r>
              <a:rPr lang="en-US" sz="4800" b="1" dirty="0">
                <a:effectLst/>
                <a:ea typeface="Aptos" panose="020B0004020202020204" pitchFamily="34" charset="0"/>
              </a:rPr>
              <a:t>Full counsel of God (Acts 20:27)</a:t>
            </a:r>
          </a:p>
          <a:p>
            <a:r>
              <a:rPr lang="en-US" sz="4800" b="1" dirty="0"/>
              <a:t>Truth is worth the investigation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247356F0-69B0-E4A1-4089-B3CC1283A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2423" y="3677832"/>
            <a:ext cx="3593968" cy="26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What is the meaning of the word NECESSARY? - YouTube">
            <a:extLst>
              <a:ext uri="{FF2B5EF4-FFF2-40B4-BE49-F238E27FC236}">
                <a16:creationId xmlns:a16="http://schemas.microsoft.com/office/drawing/2014/main" id="{31BAD4E3-C3FA-11A3-1CC2-8BDBD08D8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847" y="3677832"/>
            <a:ext cx="4791957" cy="26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35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937D-E01B-E21C-39BC-5AD50E3C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70" y="741391"/>
            <a:ext cx="7010600" cy="1616203"/>
          </a:xfrm>
        </p:spPr>
        <p:txBody>
          <a:bodyPr anchor="b">
            <a:normAutofit/>
          </a:bodyPr>
          <a:lstStyle/>
          <a:p>
            <a:pPr algn="ctr"/>
            <a:r>
              <a:rPr lang="en-US" sz="5400" dirty="0"/>
              <a:t>Is the Holy Spirit,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CFDAF-FD36-6A73-F513-CDD5A996E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533476"/>
            <a:ext cx="6066971" cy="3447832"/>
          </a:xfrm>
        </p:spPr>
        <p:txBody>
          <a:bodyPr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Blaspheme Against Spirit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NT attributes words of God to the Holy Spirit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Thus says the Lord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b="1" dirty="0"/>
              <a:t>Holy Spirit called God</a:t>
            </a:r>
          </a:p>
        </p:txBody>
      </p:sp>
      <p:pic>
        <p:nvPicPr>
          <p:cNvPr id="2050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22DA0B65-3B73-DD16-F891-55AC10882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6" r="1" b="1"/>
          <a:stretch/>
        </p:blipFill>
        <p:spPr bwMode="auto">
          <a:xfrm>
            <a:off x="7406072" y="-15447"/>
            <a:ext cx="4666226" cy="34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33C7BA6A-7FA6-BFDE-F7E9-5C63E9C105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16"/>
          <a:stretch/>
        </p:blipFill>
        <p:spPr bwMode="auto">
          <a:xfrm>
            <a:off x="7406072" y="3429000"/>
            <a:ext cx="466884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55" name="Group 2054">
            <a:extLst>
              <a:ext uri="{FF2B5EF4-FFF2-40B4-BE49-F238E27FC236}">
                <a16:creationId xmlns:a16="http://schemas.microsoft.com/office/drawing/2014/main" id="{9E2F459E-8EB3-985C-3049-33F6B920D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2056" name="Rectangle 2055">
              <a:extLst>
                <a:ext uri="{FF2B5EF4-FFF2-40B4-BE49-F238E27FC236}">
                  <a16:creationId xmlns:a16="http://schemas.microsoft.com/office/drawing/2014/main" id="{A71AB682-1CAC-7672-C637-B014B86EB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7" name="Rectangle 2056">
              <a:extLst>
                <a:ext uri="{FF2B5EF4-FFF2-40B4-BE49-F238E27FC236}">
                  <a16:creationId xmlns:a16="http://schemas.microsoft.com/office/drawing/2014/main" id="{D193956D-B33D-633F-BDBE-3353AA946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271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4834F-8D54-E84F-407F-538B78971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7029" y="304801"/>
            <a:ext cx="6386285" cy="2052794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Blaspheme Against the Holy Spirit</a:t>
            </a:r>
          </a:p>
        </p:txBody>
      </p:sp>
      <p:pic>
        <p:nvPicPr>
          <p:cNvPr id="4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F776C9C8-DD37-9121-29CA-C1F05426AD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4" r="3" b="3"/>
          <a:stretch/>
        </p:blipFill>
        <p:spPr bwMode="auto">
          <a:xfrm>
            <a:off x="20" y="-18829"/>
            <a:ext cx="5433960" cy="345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2ADD32A-3BFD-89B2-F6F4-B1D2ED67A1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4833"/>
          <a:stretch/>
        </p:blipFill>
        <p:spPr bwMode="auto">
          <a:xfrm>
            <a:off x="20" y="3421856"/>
            <a:ext cx="5433962" cy="34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3615DC-F5A3-677C-DB79-DA387F11F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B2E658-9767-8805-2BCB-63F4F3AEC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A709A9-EE8C-7D2E-43D2-E8A342BA0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6774-A520-F326-2BFD-103307AA6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2533476"/>
            <a:ext cx="5211301" cy="3447832"/>
          </a:xfrm>
        </p:spPr>
        <p:txBody>
          <a:bodyPr anchor="t">
            <a:normAutofit/>
          </a:bodyPr>
          <a:lstStyle/>
          <a:p>
            <a:r>
              <a:rPr lang="en-US" sz="4000" dirty="0"/>
              <a:t>Mk 3:28-30</a:t>
            </a:r>
          </a:p>
          <a:p>
            <a:r>
              <a:rPr lang="en-US" sz="4000" dirty="0"/>
              <a:t>Mt 12:32</a:t>
            </a:r>
          </a:p>
        </p:txBody>
      </p:sp>
    </p:spTree>
    <p:extLst>
      <p:ext uri="{BB962C8B-B14F-4D97-AF65-F5344CB8AC3E}">
        <p14:creationId xmlns:p14="http://schemas.microsoft.com/office/powerpoint/2010/main" val="179543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51E6-DDBA-DD93-C773-14A7B2884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6" y="107943"/>
            <a:ext cx="6514637" cy="1764400"/>
          </a:xfrm>
        </p:spPr>
        <p:txBody>
          <a:bodyPr anchor="b">
            <a:normAutofit/>
          </a:bodyPr>
          <a:lstStyle/>
          <a:p>
            <a:pPr algn="ctr"/>
            <a:r>
              <a:rPr lang="en-US" sz="5400" b="1" dirty="0"/>
              <a:t>OT Quotes attributed to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B777-E0D2-6D61-4024-4B890B955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33476"/>
            <a:ext cx="6528929" cy="3447832"/>
          </a:xfrm>
        </p:spPr>
        <p:txBody>
          <a:bodyPr anchor="t">
            <a:normAutofit/>
          </a:bodyPr>
          <a:lstStyle/>
          <a:p>
            <a:r>
              <a:rPr lang="en-US" sz="4000" b="1" dirty="0" err="1"/>
              <a:t>Jer</a:t>
            </a:r>
            <a:r>
              <a:rPr lang="en-US" sz="4000" b="1" dirty="0"/>
              <a:t> 31:31-34 in Heb 10:15-17</a:t>
            </a:r>
          </a:p>
          <a:p>
            <a:r>
              <a:rPr lang="en-US" sz="4000" b="1" dirty="0"/>
              <a:t>Ps 95:7-11 in Heb 3:7-11</a:t>
            </a:r>
          </a:p>
          <a:p>
            <a:r>
              <a:rPr lang="en-US" sz="4000" b="1" dirty="0"/>
              <a:t>Heb 9:8</a:t>
            </a:r>
          </a:p>
          <a:p>
            <a:r>
              <a:rPr lang="en-US" sz="4000" b="1" dirty="0"/>
              <a:t>Isa 6:9-10 in Acts 28:25-27</a:t>
            </a:r>
          </a:p>
        </p:txBody>
      </p:sp>
      <p:pic>
        <p:nvPicPr>
          <p:cNvPr id="4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CDECAF12-686C-F966-DCCF-9488F79349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1" r="1" b="1"/>
          <a:stretch/>
        </p:blipFill>
        <p:spPr bwMode="auto">
          <a:xfrm>
            <a:off x="6543675" y="-15447"/>
            <a:ext cx="5645154" cy="34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8B7DD28-315B-7F59-FA16-B65AC4A350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8513"/>
          <a:stretch/>
        </p:blipFill>
        <p:spPr bwMode="auto">
          <a:xfrm>
            <a:off x="6543675" y="3429000"/>
            <a:ext cx="564832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40768" y="3211903"/>
            <a:ext cx="1664453" cy="5658638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86000">
                <a:schemeClr val="accent5">
                  <a:alpha val="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3A50E9-9119-7BC3-083B-2D84CCC78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3235" y="0"/>
            <a:ext cx="1370340" cy="68579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4000">
                <a:schemeClr val="accent5">
                  <a:alpha val="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6530" y="-11248"/>
            <a:ext cx="5648324" cy="1323214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2000">
                <a:schemeClr val="accent2">
                  <a:alpha val="0"/>
                </a:schemeClr>
              </a:gs>
            </a:gsLst>
            <a:lin ang="48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461635" y="3593533"/>
            <a:ext cx="2743200" cy="3275713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8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05BB-595F-6CBF-BF71-1E7282868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145143"/>
            <a:ext cx="5211301" cy="1922165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Thus says the Lord</a:t>
            </a:r>
          </a:p>
        </p:txBody>
      </p:sp>
      <p:pic>
        <p:nvPicPr>
          <p:cNvPr id="4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A2A8C8AD-C2D0-6768-53D0-39DFB9CA92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34" r="3" b="3"/>
          <a:stretch/>
        </p:blipFill>
        <p:spPr bwMode="auto">
          <a:xfrm>
            <a:off x="20" y="-18829"/>
            <a:ext cx="5433960" cy="345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 logo of a fire&#10;&#10;Description automatically generated with medium confidence">
            <a:extLst>
              <a:ext uri="{FF2B5EF4-FFF2-40B4-BE49-F238E27FC236}">
                <a16:creationId xmlns:a16="http://schemas.microsoft.com/office/drawing/2014/main" id="{E35E11BE-7283-B604-D940-64C6B5E68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4833"/>
          <a:stretch/>
        </p:blipFill>
        <p:spPr bwMode="auto">
          <a:xfrm>
            <a:off x="20" y="3421856"/>
            <a:ext cx="5433962" cy="34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23615DC-F5A3-677C-DB79-DA387F11F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B2E658-9767-8805-2BCB-63F4F3AECE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A709A9-EE8C-7D2E-43D2-E8A342BA0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C7B1C-E368-294E-8D51-FE32107FE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2514" y="2336800"/>
            <a:ext cx="6458857" cy="4078514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effectLst/>
                <a:ea typeface="Aptos" panose="020B0004020202020204" pitchFamily="34" charset="0"/>
              </a:rPr>
              <a:t>OT Prophets (1 Sam 2:27; 2 Sam 7:5; </a:t>
            </a:r>
            <a:r>
              <a:rPr lang="en-US" sz="4400" b="1" dirty="0" err="1">
                <a:effectLst/>
                <a:ea typeface="Aptos" panose="020B0004020202020204" pitchFamily="34" charset="0"/>
              </a:rPr>
              <a:t>Jer</a:t>
            </a:r>
            <a:r>
              <a:rPr lang="en-US" sz="4400" b="1" dirty="0">
                <a:effectLst/>
                <a:ea typeface="Aptos" panose="020B0004020202020204" pitchFamily="34" charset="0"/>
              </a:rPr>
              <a:t> 19:1, 15; 20:4; 21:4; 22:1, 3)</a:t>
            </a:r>
          </a:p>
          <a:p>
            <a:r>
              <a:rPr lang="en-US" sz="4400" b="1" dirty="0"/>
              <a:t>Agabus (Acts 21:10-11)</a:t>
            </a:r>
          </a:p>
        </p:txBody>
      </p:sp>
    </p:spTree>
    <p:extLst>
      <p:ext uri="{BB962C8B-B14F-4D97-AF65-F5344CB8AC3E}">
        <p14:creationId xmlns:p14="http://schemas.microsoft.com/office/powerpoint/2010/main" val="27810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3666A-B2BB-4E09-3911-5F9DFDB9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28" y="92266"/>
            <a:ext cx="6792685" cy="1881677"/>
          </a:xfrm>
        </p:spPr>
        <p:txBody>
          <a:bodyPr anchor="b">
            <a:normAutofit/>
          </a:bodyPr>
          <a:lstStyle/>
          <a:p>
            <a:pPr algn="ctr"/>
            <a:r>
              <a:rPr lang="en-US" sz="6000" b="1" dirty="0"/>
              <a:t>Holy Spirit referred to as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EACD2-5BDE-B098-5D86-7DFD3D6EB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2" y="2206171"/>
            <a:ext cx="5500811" cy="3775137"/>
          </a:xfrm>
        </p:spPr>
        <p:txBody>
          <a:bodyPr anchor="t">
            <a:normAutofit/>
          </a:bodyPr>
          <a:lstStyle/>
          <a:p>
            <a:r>
              <a:rPr lang="en-US" sz="4000" b="1" dirty="0"/>
              <a:t>Acts 5:3-4</a:t>
            </a:r>
          </a:p>
        </p:txBody>
      </p:sp>
      <p:pic>
        <p:nvPicPr>
          <p:cNvPr id="4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A766F849-6698-6AAE-6491-29DAE2D4B2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6" r="1" b="1"/>
          <a:stretch/>
        </p:blipFill>
        <p:spPr bwMode="auto">
          <a:xfrm>
            <a:off x="7406072" y="-15447"/>
            <a:ext cx="4666226" cy="344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ADB6DC0-B0EE-A2DE-AEB6-CD7E81D110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16"/>
          <a:stretch/>
        </p:blipFill>
        <p:spPr bwMode="auto">
          <a:xfrm>
            <a:off x="7406072" y="3429000"/>
            <a:ext cx="466884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E2F459E-8EB3-985C-3049-33F6B920D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1AB682-1CAC-7672-C637-B014B86EB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93956D-B33D-633F-BDBE-3353AA946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27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796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A8D1C-AB96-F7B4-F962-1B47FEC6A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313" y="986972"/>
            <a:ext cx="6647543" cy="1698169"/>
          </a:xfrm>
        </p:spPr>
        <p:txBody>
          <a:bodyPr anchor="t">
            <a:normAutofit/>
          </a:bodyPr>
          <a:lstStyle/>
          <a:p>
            <a:pPr algn="ctr"/>
            <a:r>
              <a:rPr lang="en-US" sz="5400" b="1" dirty="0"/>
              <a:t>Separate from Father and Son</a:t>
            </a:r>
          </a:p>
        </p:txBody>
      </p:sp>
      <p:pic>
        <p:nvPicPr>
          <p:cNvPr id="4" name="Picture 2" descr="How the Holy Spirit Helps You Read the Word of God - Topical Studies">
            <a:extLst>
              <a:ext uri="{FF2B5EF4-FFF2-40B4-BE49-F238E27FC236}">
                <a16:creationId xmlns:a16="http://schemas.microsoft.com/office/drawing/2014/main" id="{AB022FE8-452A-0D86-4A83-859CB35D84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13" r="2" b="2"/>
          <a:stretch/>
        </p:blipFill>
        <p:spPr bwMode="auto">
          <a:xfrm>
            <a:off x="1" y="1"/>
            <a:ext cx="526238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5214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A logo of a fire&#10;&#10;Description automatically generated with medium confidence">
            <a:extLst>
              <a:ext uri="{FF2B5EF4-FFF2-40B4-BE49-F238E27FC236}">
                <a16:creationId xmlns:a16="http://schemas.microsoft.com/office/drawing/2014/main" id="{63A1F1E6-3818-49D4-B0A1-C85D04C1FF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2656"/>
          <a:stretch/>
        </p:blipFill>
        <p:spPr bwMode="auto">
          <a:xfrm>
            <a:off x="-7252" y="3429000"/>
            <a:ext cx="526963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3E473-B2F3-688D-6226-F7D8AE130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7486" y="2873828"/>
            <a:ext cx="4949370" cy="398417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Mt 3:16-17</a:t>
            </a:r>
          </a:p>
          <a:p>
            <a:pPr algn="just"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Mt 28:18-20</a:t>
            </a:r>
          </a:p>
          <a:p>
            <a:pPr algn="just"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2 Cor 13:14</a:t>
            </a:r>
          </a:p>
          <a:p>
            <a:pPr algn="just"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Eph 4:4-6</a:t>
            </a:r>
          </a:p>
          <a:p>
            <a:pPr algn="just">
              <a:spcBef>
                <a:spcPts val="0"/>
              </a:spcBef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 Cor 2:10-11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John 14:26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40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John 16:7</a:t>
            </a:r>
          </a:p>
        </p:txBody>
      </p:sp>
    </p:spTree>
    <p:extLst>
      <p:ext uri="{BB962C8B-B14F-4D97-AF65-F5344CB8AC3E}">
        <p14:creationId xmlns:p14="http://schemas.microsoft.com/office/powerpoint/2010/main" val="96971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166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Is the Holy Spirit, God?</vt:lpstr>
      <vt:lpstr>Blaspheme Against the Holy Spirit</vt:lpstr>
      <vt:lpstr>OT Quotes attributed to Holy Spirit</vt:lpstr>
      <vt:lpstr>Thus says the Lord</vt:lpstr>
      <vt:lpstr>Holy Spirit referred to as God</vt:lpstr>
      <vt:lpstr>Separate from Father and Son</vt:lpstr>
      <vt:lpstr>Spirit Filled Preaching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Peeler</dc:creator>
  <cp:lastModifiedBy>Nathan Peeler</cp:lastModifiedBy>
  <cp:revision>1</cp:revision>
  <dcterms:created xsi:type="dcterms:W3CDTF">2024-03-03T05:57:05Z</dcterms:created>
  <dcterms:modified xsi:type="dcterms:W3CDTF">2024-03-03T20:47:14Z</dcterms:modified>
</cp:coreProperties>
</file>