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FF1AF837-72C3-48AA-A6AF-CB7E1FBAE152}"/>
    <pc:docChg chg="custSel addSld modSld sldOrd">
      <pc:chgData name="Nathan Peeler" userId="b4ccb982f9c765e5" providerId="LiveId" clId="{FF1AF837-72C3-48AA-A6AF-CB7E1FBAE152}" dt="2024-03-24T17:58:43.707" v="155" actId="403"/>
      <pc:docMkLst>
        <pc:docMk/>
      </pc:docMkLst>
      <pc:sldChg chg="delSp modSp new mod ord">
        <pc:chgData name="Nathan Peeler" userId="b4ccb982f9c765e5" providerId="LiveId" clId="{FF1AF837-72C3-48AA-A6AF-CB7E1FBAE152}" dt="2024-03-24T17:58:43.707" v="155" actId="403"/>
        <pc:sldMkLst>
          <pc:docMk/>
          <pc:sldMk cId="3544691332" sldId="266"/>
        </pc:sldMkLst>
        <pc:spChg chg="del">
          <ac:chgData name="Nathan Peeler" userId="b4ccb982f9c765e5" providerId="LiveId" clId="{FF1AF837-72C3-48AA-A6AF-CB7E1FBAE152}" dt="2024-03-24T17:58:08.289" v="144" actId="478"/>
          <ac:spMkLst>
            <pc:docMk/>
            <pc:sldMk cId="3544691332" sldId="266"/>
            <ac:spMk id="2" creationId="{798F766E-AB4D-05EA-6E1D-DA803D161D60}"/>
          </ac:spMkLst>
        </pc:spChg>
        <pc:spChg chg="mod">
          <ac:chgData name="Nathan Peeler" userId="b4ccb982f9c765e5" providerId="LiveId" clId="{FF1AF837-72C3-48AA-A6AF-CB7E1FBAE152}" dt="2024-03-24T17:58:43.707" v="155" actId="403"/>
          <ac:spMkLst>
            <pc:docMk/>
            <pc:sldMk cId="3544691332" sldId="266"/>
            <ac:spMk id="3" creationId="{6393594A-7436-A14A-1AFF-E69F0F907B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E1EB-1DD2-0BFE-FD98-1F4B85CDC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891F4-60EC-7FDE-5327-5D4275890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BB31-2280-5C9E-C619-31429C52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53424-7AD2-0735-5C26-459C550C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55CCB-A433-E512-2127-45A13794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EB461-8B2E-26B5-AB41-AEEC6737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F3EDB-FA09-4D84-A024-769EB443C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74A62-C230-0C01-C740-27CE8B0C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D07E7-749C-D733-C80D-39002AD1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85A44-E923-0C9B-DA24-BAD499F0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46B72-6E2E-73DB-43A4-FEC99B866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A2695-B15C-AECB-1D9B-8C5564FD4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18E0F-F214-0D62-467B-23B053F5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D8FC5-7E6D-0513-36D6-F94B3278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3635-85C4-26A5-731E-783C91CF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10E54-74E4-64A5-2AD8-D08A6465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6970A-A903-1A3D-B282-3EC2E7298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B24A-8A70-76A8-5736-B4ED49F6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26A3-BC0E-9F67-D440-BCD606FC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F4E9-F264-2538-8E8E-AB4C6DEE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8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53AE-EFFE-173B-946F-84465A46C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CDA32-8A5F-6D8E-533C-E62AB6B29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E2543-EFBB-9C95-3F04-879D5E3F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66DE-77F1-01DF-BA2F-E0A25F42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33291-7D52-E83D-DDD0-080A11E5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D069-8765-87A9-CC54-9E45C88F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64AC-9CFF-0B6A-504B-710EF6588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93208-2741-EBE3-19CD-6399276D1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C19DB-DD1F-2342-617A-6D61613B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E4FA3-0ECD-7F1D-57B8-969114AD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1A25B-F6CA-C3BA-5417-DA46CDF9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F629-EF90-5670-FA8A-25D06928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D2E5C-524E-4765-C53C-11410FDA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13FC3-4BC9-A6D1-3A63-9FCBB8A4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04D04-CAE0-D7A5-9455-DD45CD9EF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7E9B5-F0D9-53EF-5911-08D644B78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C3657-BE98-13E1-099D-00597194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57E7C-C7F8-E977-9612-B87E4223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A7132-EFCD-F160-4AE2-0867858A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E055-3DCE-CDB3-C9DB-7C5913E6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EB70C-30A4-E193-F0E6-828CDC68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BA508-9F8F-88F7-CCAC-CD124763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8DC26-83FA-3DCA-D62C-501035D9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1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11C96-1938-09FB-9D97-E0DE4EBC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960D2-EE14-9691-5983-61CED644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EFC83-556B-6315-9658-B808EBD4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E6553-22A0-85DD-DE17-9A7D32F6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F2F4-3FCF-B6AC-4D2A-FE055D7F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CB3E3-38E3-70C0-1CB8-15589F391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1FB59-8ADF-3800-BB9D-5C1F9821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2B09D-9C86-46B2-D7FA-15191BDD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A379-52B0-9767-A6B2-B75F3040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BDE3-7D17-2152-29EE-5BE3404E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7E7F7-BC69-FCFD-4079-2DE37BC3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3E495-6A9C-C1D7-B9E2-B74D2C44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2AF93-B16E-6847-EC6E-3D94C481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F6037-F360-A144-5F43-CA101BAE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CFC1A-F217-7ED1-3118-3946F3EE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7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9C1D5-63E7-E99F-597C-823C26E0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C7248-1CDC-89E3-0047-D82D324D2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AFAB8-CCEC-87E5-A496-44F9E7CA7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9DE82-9167-4700-8354-BD47081EE366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3681F-493F-B8B2-5C26-5750F35B3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1609-EADE-DD7B-0876-F247BD14B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633B82-FA94-44F3-BF64-C9184BD9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3594A-7436-A14A-1AFF-E69F0F907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I know not how the Spirit moves,</a:t>
            </a:r>
          </a:p>
          <a:p>
            <a:pPr marL="0" indent="0">
              <a:buNone/>
            </a:pPr>
            <a:r>
              <a:rPr lang="en-US" sz="4400" b="1" dirty="0"/>
              <a:t>Convincing men of sin, </a:t>
            </a:r>
          </a:p>
          <a:p>
            <a:pPr marL="0" indent="0">
              <a:buNone/>
            </a:pPr>
            <a:r>
              <a:rPr lang="en-US" sz="4400" b="1" dirty="0"/>
              <a:t>Revealing Jesus thru the Word,</a:t>
            </a:r>
          </a:p>
          <a:p>
            <a:pPr marL="0" indent="0">
              <a:buNone/>
            </a:pPr>
            <a:r>
              <a:rPr lang="en-US" sz="4400" b="1" dirty="0"/>
              <a:t>Creating Faith in Him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But I know Whom I have believed, </a:t>
            </a:r>
          </a:p>
          <a:p>
            <a:pPr marL="0" indent="0">
              <a:buNone/>
            </a:pPr>
            <a:r>
              <a:rPr lang="en-US" sz="4400" b="1" dirty="0"/>
              <a:t>And am persuaded that He is able </a:t>
            </a:r>
          </a:p>
          <a:p>
            <a:pPr marL="0" indent="0">
              <a:buNone/>
            </a:pPr>
            <a:r>
              <a:rPr lang="en-US" sz="4400" b="1" dirty="0"/>
              <a:t>To keep that which I’ve committed </a:t>
            </a:r>
          </a:p>
          <a:p>
            <a:pPr marL="0" indent="0">
              <a:buNone/>
            </a:pPr>
            <a:r>
              <a:rPr lang="en-US" sz="4400" b="1" dirty="0"/>
              <a:t>Unto Him against that day</a:t>
            </a:r>
          </a:p>
        </p:txBody>
      </p:sp>
    </p:spTree>
    <p:extLst>
      <p:ext uri="{BB962C8B-B14F-4D97-AF65-F5344CB8AC3E}">
        <p14:creationId xmlns:p14="http://schemas.microsoft.com/office/powerpoint/2010/main" val="354469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ADD44-3D32-CF6C-1F46-7E5883BF2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9B84F-F50D-F7AF-8A99-8EDD7062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3F3DE330-E0F2-8844-4B53-86A0114A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04287890-EDB7-5D22-7430-5CD75B3F3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26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F44C56-82DE-2806-5AAD-D6C0FA41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D1F9-F771-A134-188B-BFFEFC03D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DB52E5DC-6307-824B-2BD7-8D152D091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528E3872-75C4-FF64-3DDD-C2CC8246F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76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0BAE-9F15-2F23-80E1-A1F315722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8C394-DCC2-4D37-186F-611CA5B48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e Role of The Holy Spirit Part 3 - Power Church">
            <a:extLst>
              <a:ext uri="{FF2B5EF4-FFF2-40B4-BE49-F238E27FC236}">
                <a16:creationId xmlns:a16="http://schemas.microsoft.com/office/drawing/2014/main" id="{BC9188CB-C67B-DCF7-F306-C590FA72C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00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C2F59-923D-04BD-8042-7BFBBA6F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21488"/>
            <a:ext cx="6894576" cy="1890776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In Jesus’s Earthly Ministry</a:t>
            </a:r>
          </a:p>
        </p:txBody>
      </p:sp>
      <p:sp>
        <p:nvSpPr>
          <p:cNvPr id="205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6FCE-3055-B11F-3650-E3E28DC7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620119"/>
            <a:ext cx="7808686" cy="42378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Conceived (Mt 1:18, 20; Lk 1:35)</a:t>
            </a:r>
          </a:p>
          <a:p>
            <a:pPr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Descended on Him (Lk 3:21-22)</a:t>
            </a:r>
          </a:p>
          <a:p>
            <a:pPr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Temptation (Lk 4:1)</a:t>
            </a:r>
          </a:p>
          <a:p>
            <a:pPr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Rejoicing (Lk 10:21)</a:t>
            </a:r>
          </a:p>
          <a:p>
            <a:pPr>
              <a:spcBef>
                <a:spcPts val="0"/>
              </a:spcBef>
            </a:pPr>
            <a:r>
              <a:rPr lang="en-US" sz="4000" b="1" dirty="0">
                <a:effectLst/>
                <a:ea typeface="Aptos" panose="020B0004020202020204" pitchFamily="34" charset="0"/>
              </a:rPr>
              <a:t>Acts 10:38</a:t>
            </a:r>
            <a:endParaRPr lang="en-US" sz="4400" b="1" dirty="0"/>
          </a:p>
        </p:txBody>
      </p:sp>
      <p:pic>
        <p:nvPicPr>
          <p:cNvPr id="2052" name="Picture 4" descr="Pin on ACTS">
            <a:extLst>
              <a:ext uri="{FF2B5EF4-FFF2-40B4-BE49-F238E27FC236}">
                <a16:creationId xmlns:a16="http://schemas.microsoft.com/office/drawing/2014/main" id="{9679DA65-9DAE-F883-C763-9000A6B9D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aging Daan In English">
            <a:extLst>
              <a:ext uri="{FF2B5EF4-FFF2-40B4-BE49-F238E27FC236}">
                <a16:creationId xmlns:a16="http://schemas.microsoft.com/office/drawing/2014/main" id="{EB6D4CD9-E649-9516-F76A-B5CB298EC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DE678-D075-CF02-AACA-AEF9CDD3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329184"/>
            <a:ext cx="7753169" cy="1783080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/>
              <a:t>Convicts world of Sin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F6E0F-B435-6725-9BC6-E22ED88DD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4000" b="1" dirty="0"/>
              <a:t>John 16:8-11</a:t>
            </a:r>
          </a:p>
          <a:p>
            <a:r>
              <a:rPr lang="en-US" sz="4000" b="1" dirty="0"/>
              <a:t>Acts 2</a:t>
            </a:r>
          </a:p>
          <a:p>
            <a:r>
              <a:rPr lang="en-US" sz="4000" b="1" dirty="0"/>
              <a:t>1 Cor 12:3</a:t>
            </a:r>
          </a:p>
          <a:p>
            <a:r>
              <a:rPr lang="en-US" sz="4000" b="1" dirty="0"/>
              <a:t>Song: I know whom I have Believed </a:t>
            </a:r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CB50F39D-4671-7154-E013-7AA9E05DC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7BC315C8-2858-A746-EDC2-E533B220D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0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4765-C228-8FDC-82B0-2AD7A142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pPr algn="ctr"/>
            <a:r>
              <a:rPr lang="en-US" sz="8000" b="1" dirty="0"/>
              <a:t>Prayer Life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8B692-023E-1724-CC59-2D35024B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4000" b="1" dirty="0"/>
              <a:t>Rom 8:26-27</a:t>
            </a:r>
          </a:p>
          <a:p>
            <a:r>
              <a:rPr lang="en-US" sz="4000" b="1" dirty="0"/>
              <a:t>Jude 20</a:t>
            </a:r>
          </a:p>
          <a:p>
            <a:r>
              <a:rPr lang="en-US" sz="4000" b="1" dirty="0"/>
              <a:t>Romans 15:30</a:t>
            </a:r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56C75939-4C37-D0F4-137F-FECEAD18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D0ECBE1A-AC07-7D91-89BD-CA5F2C708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9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91851-F96E-9A0F-0B2A-D48BF05DF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pPr algn="ctr"/>
            <a:r>
              <a:rPr lang="en-US" sz="11500" b="1" dirty="0"/>
              <a:t>Joy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6A086-DA1B-8B68-FD57-F36BEC31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4000" b="1" dirty="0"/>
              <a:t>Lk 10:21</a:t>
            </a:r>
          </a:p>
          <a:p>
            <a:r>
              <a:rPr lang="en-US" sz="4000" b="1" dirty="0"/>
              <a:t>Acts 13:52</a:t>
            </a:r>
          </a:p>
          <a:p>
            <a:r>
              <a:rPr lang="en-US" sz="4000" b="1" dirty="0"/>
              <a:t>Rom 14:17</a:t>
            </a:r>
          </a:p>
          <a:p>
            <a:r>
              <a:rPr lang="en-US" sz="4000" b="1" dirty="0"/>
              <a:t>Rom 15:13</a:t>
            </a:r>
          </a:p>
          <a:p>
            <a:r>
              <a:rPr lang="en-US" sz="4000" b="1" dirty="0"/>
              <a:t>1 Thess 1:6</a:t>
            </a:r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35E2042D-F58A-6C47-6529-37CC560C8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6EEC4F43-7BAA-05B7-FE57-8FA853C60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6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7EBAA-6AFA-12FF-58D7-96D6A480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67205"/>
            <a:ext cx="7910285" cy="1945059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Does the Holy Spirit Dwell in us?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CD26-86B0-B61C-8544-47AD10D8B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4000" b="1" dirty="0"/>
              <a:t>Acts 2:38-39</a:t>
            </a:r>
          </a:p>
          <a:p>
            <a:r>
              <a:rPr lang="en-US" sz="4000" b="1" dirty="0"/>
              <a:t>Rom 8:9-11</a:t>
            </a:r>
          </a:p>
          <a:p>
            <a:r>
              <a:rPr lang="en-US" sz="4000" b="1" dirty="0"/>
              <a:t>1 Cor 3:16</a:t>
            </a:r>
          </a:p>
          <a:p>
            <a:r>
              <a:rPr lang="en-US" sz="4000" b="1" dirty="0"/>
              <a:t>1 Cor 6:19</a:t>
            </a:r>
          </a:p>
          <a:p>
            <a:r>
              <a:rPr lang="en-US" sz="4000" b="1" dirty="0"/>
              <a:t>Eph 5:18</a:t>
            </a:r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DA8769C8-E14C-E2F2-A1B3-238E7FF66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E6666812-D5E3-596B-88BB-B2290B5C8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9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D5D616-A447-A001-7585-D61566D6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97CD-6D8A-D9F7-363B-5EEF44763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B1A5A2BD-38E0-27B5-8683-77E23DB21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46020E4D-707C-8A45-E094-6184FD1BF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15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7306A9-3D2C-BB52-FC65-7B569CC74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7EBBD-D71D-A6DC-478D-67744AE46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Picture 4" descr="Pin on ACTS">
            <a:extLst>
              <a:ext uri="{FF2B5EF4-FFF2-40B4-BE49-F238E27FC236}">
                <a16:creationId xmlns:a16="http://schemas.microsoft.com/office/drawing/2014/main" id="{23190436-03F9-8958-1D57-83A19731B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963" y="329183"/>
            <a:ext cx="3429969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ing Daan In English">
            <a:extLst>
              <a:ext uri="{FF2B5EF4-FFF2-40B4-BE49-F238E27FC236}">
                <a16:creationId xmlns:a16="http://schemas.microsoft.com/office/drawing/2014/main" id="{CC856208-9169-50AE-A287-D68FFA24B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7340" y="4079193"/>
            <a:ext cx="3868928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87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141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In Jesus’s Earthly Ministry</vt:lpstr>
      <vt:lpstr>Convicts world of Sin</vt:lpstr>
      <vt:lpstr>Prayer Life</vt:lpstr>
      <vt:lpstr>Joy</vt:lpstr>
      <vt:lpstr>Does the Holy Spirit Dwell in us?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2024-03-23T17:51:01Z</dcterms:created>
  <dcterms:modified xsi:type="dcterms:W3CDTF">2024-03-24T17:58:45Z</dcterms:modified>
</cp:coreProperties>
</file>