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C158D-4D56-47C2-851F-64F64D18E1F3}" v="3" dt="2024-03-10T03:27:5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Peeler" userId="b4ccb982f9c765e5" providerId="LiveId" clId="{854C158D-4D56-47C2-851F-64F64D18E1F3}"/>
    <pc:docChg chg="custSel addSld modSld">
      <pc:chgData name="Nathan Peeler" userId="b4ccb982f9c765e5" providerId="LiveId" clId="{854C158D-4D56-47C2-851F-64F64D18E1F3}" dt="2024-03-10T03:27:59.536" v="62"/>
      <pc:docMkLst>
        <pc:docMk/>
      </pc:docMkLst>
      <pc:sldChg chg="modSp mod">
        <pc:chgData name="Nathan Peeler" userId="b4ccb982f9c765e5" providerId="LiveId" clId="{854C158D-4D56-47C2-851F-64F64D18E1F3}" dt="2024-03-10T03:24:56.547" v="61" actId="14100"/>
        <pc:sldMkLst>
          <pc:docMk/>
          <pc:sldMk cId="3953162087" sldId="257"/>
        </pc:sldMkLst>
        <pc:spChg chg="mod">
          <ac:chgData name="Nathan Peeler" userId="b4ccb982f9c765e5" providerId="LiveId" clId="{854C158D-4D56-47C2-851F-64F64D18E1F3}" dt="2024-03-10T03:24:56.547" v="61" actId="14100"/>
          <ac:spMkLst>
            <pc:docMk/>
            <pc:sldMk cId="3953162087" sldId="257"/>
            <ac:spMk id="2" creationId="{862B0A7A-C7FC-D8BD-2EA2-E30C97FA65E0}"/>
          </ac:spMkLst>
        </pc:spChg>
      </pc:sldChg>
      <pc:sldChg chg="modSp mod">
        <pc:chgData name="Nathan Peeler" userId="b4ccb982f9c765e5" providerId="LiveId" clId="{854C158D-4D56-47C2-851F-64F64D18E1F3}" dt="2024-03-10T03:24:36.622" v="60" actId="14100"/>
        <pc:sldMkLst>
          <pc:docMk/>
          <pc:sldMk cId="836264771" sldId="258"/>
        </pc:sldMkLst>
        <pc:spChg chg="mod">
          <ac:chgData name="Nathan Peeler" userId="b4ccb982f9c765e5" providerId="LiveId" clId="{854C158D-4D56-47C2-851F-64F64D18E1F3}" dt="2024-03-10T03:24:36.622" v="60" actId="14100"/>
          <ac:spMkLst>
            <pc:docMk/>
            <pc:sldMk cId="836264771" sldId="258"/>
            <ac:spMk id="3" creationId="{278D0B16-3A54-3782-ED82-63307254E294}"/>
          </ac:spMkLst>
        </pc:spChg>
      </pc:sldChg>
      <pc:sldChg chg="modAnim">
        <pc:chgData name="Nathan Peeler" userId="b4ccb982f9c765e5" providerId="LiveId" clId="{854C158D-4D56-47C2-851F-64F64D18E1F3}" dt="2024-03-10T03:27:59.536" v="62"/>
        <pc:sldMkLst>
          <pc:docMk/>
          <pc:sldMk cId="2373476839" sldId="262"/>
        </pc:sldMkLst>
      </pc:sldChg>
      <pc:sldChg chg="addSp delSp modSp new mod setBg modAnim">
        <pc:chgData name="Nathan Peeler" userId="b4ccb982f9c765e5" providerId="LiveId" clId="{854C158D-4D56-47C2-851F-64F64D18E1F3}" dt="2024-03-10T03:18:05.995" v="59"/>
        <pc:sldMkLst>
          <pc:docMk/>
          <pc:sldMk cId="916995170" sldId="263"/>
        </pc:sldMkLst>
        <pc:spChg chg="del mod">
          <ac:chgData name="Nathan Peeler" userId="b4ccb982f9c765e5" providerId="LiveId" clId="{854C158D-4D56-47C2-851F-64F64D18E1F3}" dt="2024-03-10T03:17:37.960" v="3" actId="478"/>
          <ac:spMkLst>
            <pc:docMk/>
            <pc:sldMk cId="916995170" sldId="263"/>
            <ac:spMk id="2" creationId="{E6558384-22CE-E72B-7B7B-1BDC9188EEAC}"/>
          </ac:spMkLst>
        </pc:spChg>
        <pc:spChg chg="mod">
          <ac:chgData name="Nathan Peeler" userId="b4ccb982f9c765e5" providerId="LiveId" clId="{854C158D-4D56-47C2-851F-64F64D18E1F3}" dt="2024-03-10T03:18:00.259" v="58" actId="20577"/>
          <ac:spMkLst>
            <pc:docMk/>
            <pc:sldMk cId="916995170" sldId="263"/>
            <ac:spMk id="3" creationId="{CDEDCAE7-6052-CBB0-B600-72D9986C8379}"/>
          </ac:spMkLst>
        </pc:spChg>
        <pc:spChg chg="add">
          <ac:chgData name="Nathan Peeler" userId="b4ccb982f9c765e5" providerId="LiveId" clId="{854C158D-4D56-47C2-851F-64F64D18E1F3}" dt="2024-03-10T03:09:00.657" v="2" actId="26606"/>
          <ac:spMkLst>
            <pc:docMk/>
            <pc:sldMk cId="916995170" sldId="263"/>
            <ac:spMk id="1031" creationId="{F13C74B1-5B17-4795-BED0-7140497B445A}"/>
          </ac:spMkLst>
        </pc:spChg>
        <pc:spChg chg="add">
          <ac:chgData name="Nathan Peeler" userId="b4ccb982f9c765e5" providerId="LiveId" clId="{854C158D-4D56-47C2-851F-64F64D18E1F3}" dt="2024-03-10T03:09:00.657" v="2" actId="26606"/>
          <ac:spMkLst>
            <pc:docMk/>
            <pc:sldMk cId="916995170" sldId="263"/>
            <ac:spMk id="1033" creationId="{D4974D33-8DC5-464E-8C6D-BE58F0669C17}"/>
          </ac:spMkLst>
        </pc:spChg>
        <pc:picChg chg="add mod">
          <ac:chgData name="Nathan Peeler" userId="b4ccb982f9c765e5" providerId="LiveId" clId="{854C158D-4D56-47C2-851F-64F64D18E1F3}" dt="2024-03-10T03:09:00.657" v="2" actId="26606"/>
          <ac:picMkLst>
            <pc:docMk/>
            <pc:sldMk cId="916995170" sldId="263"/>
            <ac:picMk id="1026" creationId="{EE78F79A-809A-3686-E291-3EE0DF8B5C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FE6C-73C6-1021-E66C-2A59D7967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530C0-8C24-EBB4-BEC5-E5436C10C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BDA33-B921-2C4C-930A-646C17FC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BD9D-998E-4379-9ED5-BEB3AC89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1CB72-300F-0E03-710F-09C09B2D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5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A408-AFFA-B76E-CED7-A4B0E1D3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1AEFE-B9F9-4D56-26F3-15A697AB2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27287-3293-8550-AA4E-8A497CB2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46643-DB06-19B1-059B-84B200DF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CEC4-B8FC-77DF-5B1A-0154D6FF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7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53A90-2EDF-F5B1-50D8-09DEA1E18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267BA-A6EB-D407-690F-149FD7112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7A5F8-2B7D-6C47-C3D7-3E5290E5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63667-1D4C-243E-C827-CCAC3DEE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7C15C-2D58-A462-CD45-2AA710B0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486F-0695-FE09-3E6A-3471529B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2E981-1799-4C93-5955-F1D73AEF8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0FF10-0435-8D1A-A07C-467BF366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66A89-C51E-2376-32BF-56115EC0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5315-8F7F-00F6-DFE2-6B18818E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3A82-DD35-E331-CDD8-46041917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8BE18-EDC6-F7C3-6D44-695F464D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A188D-71E4-F9B7-F2EE-F4CE2F1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FA27B-A089-A646-16FF-D6034D64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6E89F-0053-2D4A-4B2F-7005D769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4525-D796-9BAB-5B7C-4B05D7F5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4737-6A2E-5468-6970-D33C10F30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D8094-2584-61CC-5AF7-9A7539E1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80D71-B594-AB6B-36EA-6A8A8C9D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BE39E-0EEA-7DCD-C6A4-02DD8AA4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8409-E0D1-CB5A-55AC-5CAB4A22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8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0F97-69D2-D968-DB47-932078AF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869BA-0E28-EE33-21DC-EC4DEF2C2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2D402-9715-4018-D0D1-CA6BA187E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5E0B6-292A-C98C-BF58-229068247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22041-7A0D-67D5-871A-C429C1493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5122B-D542-1E2F-7DC2-62723073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21BC2-D2BC-7312-8565-FEF089D7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EFDE4-FB15-1DFB-5B02-17B94060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65A4-81AB-758E-4C24-AC1FDD5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FF083-D809-CB93-A67D-EE97035F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65800-D046-E6E2-3934-406A224D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06070-9C8E-800B-A872-77802751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1B701-8C34-2FAB-0D4C-6735B844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6BD6E-3209-C7D6-77BF-B7B77206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1995E-ECDD-1FBE-686F-E10DC8B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1F4E-77FD-B169-5A48-E6B98721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8382-56D6-EFD7-4E71-09DE6FE9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C0432-9A91-D43D-35F1-7AAF0DF15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FCB6D-CA3E-49C9-6316-1F69B56C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AA4F2-BF68-8FC6-50FB-8693A322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0490D-2D6B-647A-D320-04699F38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6198-451B-3437-C8A6-82BC7899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C84DD-F3CB-8F59-38A5-ACDAF0EF7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9F2FC-A5E4-AD14-3BA2-3958450B7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0482F-EF60-F6EB-8C3A-F7A4FB9D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19118-B329-BCE0-C732-225A6287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5260C-F31B-259B-C3E9-FB95D338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3A391-9F21-F067-AFAA-7773C792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CE198-9FC8-D343-D6E7-52077C9A9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EB69A-2931-6400-B58C-B897074B3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6AF77-F076-4B96-93DE-872E49C527D4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5E49B-7CBA-C3E1-2D6E-214753B17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E05D1-1425-0B63-1B75-A462C9DDD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A42B-41B6-42D6-BBFD-8052AA99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0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AAE3B-2EDC-6DA6-1A0C-E463E14F7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9193"/>
            <a:ext cx="4654296" cy="3573516"/>
          </a:xfrm>
        </p:spPr>
        <p:txBody>
          <a:bodyPr>
            <a:normAutofit/>
          </a:bodyPr>
          <a:lstStyle/>
          <a:p>
            <a:r>
              <a:rPr lang="en-US" sz="7200" b="1" dirty="0"/>
              <a:t>Message of Ezekiel 20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t Apart People Uncleanness and separation...are these commandments ...">
            <a:extLst>
              <a:ext uri="{FF2B5EF4-FFF2-40B4-BE49-F238E27FC236}">
                <a16:creationId xmlns:a16="http://schemas.microsoft.com/office/drawing/2014/main" id="{D70D192D-4B23-D2B4-1B52-304C1E7EA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98388"/>
            <a:ext cx="7214616" cy="48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3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427D6-63A8-F8E4-857E-3E08F097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369"/>
            <a:ext cx="5310177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/>
              <a:t>Elders come to inquire of the Lord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D0B16-3A54-3782-ED82-63307254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4800" b="1" dirty="0"/>
              <a:t>8:1</a:t>
            </a:r>
          </a:p>
          <a:p>
            <a:r>
              <a:rPr lang="en-US" sz="4800" b="1" dirty="0"/>
              <a:t>14:1</a:t>
            </a:r>
          </a:p>
          <a:p>
            <a:r>
              <a:rPr lang="en-US" sz="4800" b="1" dirty="0"/>
              <a:t>20:1</a:t>
            </a:r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0207608B-40B9-B71B-8764-9C7CA31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62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B0A7A-C7FC-D8BD-2EA2-E30C97FA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418550" cy="1481328"/>
          </a:xfrm>
        </p:spPr>
        <p:txBody>
          <a:bodyPr anchor="b">
            <a:normAutofit/>
          </a:bodyPr>
          <a:lstStyle/>
          <a:p>
            <a:pPr algn="ctr"/>
            <a:r>
              <a:rPr lang="en-US" sz="6600" b="1" dirty="0"/>
              <a:t>Why?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D2B8-11A6-2642-CA56-B571BAC7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2660904"/>
            <a:ext cx="5159538" cy="3547872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14:3; 20:3</a:t>
            </a:r>
          </a:p>
          <a:p>
            <a:r>
              <a:rPr lang="en-US" sz="4000" b="1" dirty="0"/>
              <a:t>History of Rebellion</a:t>
            </a:r>
          </a:p>
          <a:p>
            <a:r>
              <a:rPr lang="en-US" sz="4000" b="1" dirty="0"/>
              <a:t>20:5-31: From Egypt to entering the Promised Land</a:t>
            </a:r>
          </a:p>
        </p:txBody>
      </p:sp>
      <p:pic>
        <p:nvPicPr>
          <p:cNvPr id="2050" name="Picture 2" descr="Weekly TV Music Roundup (April 24, 2016) | Film Music Reporter">
            <a:extLst>
              <a:ext uri="{FF2B5EF4-FFF2-40B4-BE49-F238E27FC236}">
                <a16:creationId xmlns:a16="http://schemas.microsoft.com/office/drawing/2014/main" id="{8AE07E62-8E50-1971-0AB7-41BE32FD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900489"/>
            <a:ext cx="5458968" cy="305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92151-2B4F-31D3-3451-0AD75B1F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420914"/>
            <a:ext cx="5962324" cy="1700494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Pattern of the Nation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1C57-88BC-3DAF-B854-32F3AA88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Cycle of the Chapter: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/>
              <a:t>God reveals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/>
              <a:t>Gives instructions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/>
              <a:t>Nation violates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/>
              <a:t>God spares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pic>
        <p:nvPicPr>
          <p:cNvPr id="4" name="Picture 2" descr="Weekly TV Music Roundup (April 24, 2016) | Film Music Reporter">
            <a:extLst>
              <a:ext uri="{FF2B5EF4-FFF2-40B4-BE49-F238E27FC236}">
                <a16:creationId xmlns:a16="http://schemas.microsoft.com/office/drawing/2014/main" id="{8527B1F0-B388-1231-2CCA-46597DAD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900489"/>
            <a:ext cx="5458968" cy="305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4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B1C45-D115-013B-D094-68F5897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23" y="443920"/>
            <a:ext cx="4551834" cy="1773065"/>
          </a:xfrm>
        </p:spPr>
        <p:txBody>
          <a:bodyPr anchor="b">
            <a:noAutofit/>
          </a:bodyPr>
          <a:lstStyle/>
          <a:p>
            <a:pPr algn="ctr"/>
            <a:r>
              <a:rPr lang="en-US" sz="6000" b="1" dirty="0"/>
              <a:t>Israel’s Violations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011F-7EA0-EC74-CDE5-32D3FA4C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660904"/>
            <a:ext cx="6092953" cy="4051662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Idolatry (20:7, 28, 32)</a:t>
            </a:r>
          </a:p>
          <a:p>
            <a:r>
              <a:rPr lang="en-US" sz="4000" b="1" dirty="0"/>
              <a:t>Statues and Ordinances (20:11, 13, 16, 19, 21, 24)</a:t>
            </a:r>
          </a:p>
          <a:p>
            <a:r>
              <a:rPr lang="en-US" sz="4000" b="1" dirty="0"/>
              <a:t>Violations of Sabbath (20:16, 21, 24)</a:t>
            </a:r>
          </a:p>
          <a:p>
            <a:r>
              <a:rPr lang="en-US" sz="4000" b="1" dirty="0"/>
              <a:t>Blasphemed (20:27)</a:t>
            </a:r>
          </a:p>
        </p:txBody>
      </p:sp>
      <p:pic>
        <p:nvPicPr>
          <p:cNvPr id="4" name="Picture 2" descr="Weekly TV Music Roundup (April 24, 2016) | Film Music Reporter">
            <a:extLst>
              <a:ext uri="{FF2B5EF4-FFF2-40B4-BE49-F238E27FC236}">
                <a16:creationId xmlns:a16="http://schemas.microsoft.com/office/drawing/2014/main" id="{5132CDBA-0B98-4EDB-57AC-4F597C0E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900489"/>
            <a:ext cx="5458968" cy="305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2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2C12B-839B-171B-5DDC-15663363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65031"/>
            <a:ext cx="5718628" cy="1856377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/>
              <a:t>Different way to View Story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D558B-5BDB-9020-BB18-005F6E79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60904"/>
            <a:ext cx="5297714" cy="3547872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20:8-9</a:t>
            </a:r>
          </a:p>
          <a:p>
            <a:r>
              <a:rPr lang="en-US" sz="4000" b="1" dirty="0"/>
              <a:t>20:13-14</a:t>
            </a:r>
          </a:p>
          <a:p>
            <a:r>
              <a:rPr lang="en-US" sz="4000" b="1" dirty="0"/>
              <a:t>20:21-22</a:t>
            </a:r>
          </a:p>
          <a:p>
            <a:r>
              <a:rPr lang="en-US" sz="4000" b="1" dirty="0"/>
              <a:t>Consequences (20:15, 23)</a:t>
            </a:r>
          </a:p>
        </p:txBody>
      </p:sp>
      <p:pic>
        <p:nvPicPr>
          <p:cNvPr id="3074" name="Picture 2" descr="Grace #1 - What Is Grace? | Westheights">
            <a:extLst>
              <a:ext uri="{FF2B5EF4-FFF2-40B4-BE49-F238E27FC236}">
                <a16:creationId xmlns:a16="http://schemas.microsoft.com/office/drawing/2014/main" id="{B2317FF7-04E6-359C-595D-E3046389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989197"/>
            <a:ext cx="5458968" cy="28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DCAE7-6052-CBB0-B600-72D9986C8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4400" b="1" dirty="0"/>
              <a:t>Received Grace but persisted in sin</a:t>
            </a:r>
          </a:p>
          <a:p>
            <a:r>
              <a:rPr lang="en-US" sz="4400" b="1" dirty="0"/>
              <a:t>Rom 6:1-2</a:t>
            </a:r>
          </a:p>
        </p:txBody>
      </p:sp>
      <p:pic>
        <p:nvPicPr>
          <p:cNvPr id="1026" name="Picture 2" descr="Problem background man pushing stone icon cartoon character Vectors ...">
            <a:extLst>
              <a:ext uri="{FF2B5EF4-FFF2-40B4-BE49-F238E27FC236}">
                <a16:creationId xmlns:a16="http://schemas.microsoft.com/office/drawing/2014/main" id="{EE78F79A-809A-3686-E291-3EE0DF8B5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r="1948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2F2E8-24CC-2537-BCCC-0290B81B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174171"/>
            <a:ext cx="5458968" cy="1947237"/>
          </a:xfrm>
        </p:spPr>
        <p:txBody>
          <a:bodyPr anchor="b">
            <a:normAutofit/>
          </a:bodyPr>
          <a:lstStyle/>
          <a:p>
            <a:pPr algn="ctr"/>
            <a:r>
              <a:rPr lang="en-US" sz="6600" b="1" dirty="0"/>
              <a:t>Response to Grace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3EBE-23DD-3C6E-AC9C-EA37C627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2660904"/>
            <a:ext cx="5304681" cy="3547872"/>
          </a:xfrm>
        </p:spPr>
        <p:txBody>
          <a:bodyPr anchor="t">
            <a:normAutofit/>
          </a:bodyPr>
          <a:lstStyle/>
          <a:p>
            <a:r>
              <a:rPr lang="en-US" sz="4400" b="1" dirty="0"/>
              <a:t>20:32-44: Purging and Restoration</a:t>
            </a:r>
          </a:p>
          <a:p>
            <a:r>
              <a:rPr lang="en-US" sz="4400" b="1" dirty="0"/>
              <a:t>20:43-44</a:t>
            </a:r>
          </a:p>
        </p:txBody>
      </p:sp>
      <p:pic>
        <p:nvPicPr>
          <p:cNvPr id="6146" name="Picture 2" descr="Grace Calls for a Response | Revive Our Hearts Blog | Revive Our Hearts">
            <a:extLst>
              <a:ext uri="{FF2B5EF4-FFF2-40B4-BE49-F238E27FC236}">
                <a16:creationId xmlns:a16="http://schemas.microsoft.com/office/drawing/2014/main" id="{3ABB06B2-BDA4-AB17-2A16-A9F4639FB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2064258"/>
            <a:ext cx="5458968" cy="27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119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Message of Ezekiel 20</vt:lpstr>
      <vt:lpstr>Elders come to inquire of the Lord</vt:lpstr>
      <vt:lpstr>Why?</vt:lpstr>
      <vt:lpstr>Pattern of the Nation</vt:lpstr>
      <vt:lpstr>Israel’s Violations</vt:lpstr>
      <vt:lpstr>Different way to View Story</vt:lpstr>
      <vt:lpstr>PowerPoint Presentation</vt:lpstr>
      <vt:lpstr>Response to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of Ezekiel 20</dc:title>
  <dc:creator>Nathan Peeler</dc:creator>
  <cp:lastModifiedBy>Nathan Peeler</cp:lastModifiedBy>
  <cp:revision>1</cp:revision>
  <dcterms:created xsi:type="dcterms:W3CDTF">2024-02-25T03:04:53Z</dcterms:created>
  <dcterms:modified xsi:type="dcterms:W3CDTF">2024-03-10T03:28:08Z</dcterms:modified>
</cp:coreProperties>
</file>