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97C7-2903-152D-18B4-CB8271E4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39B5-0F9A-7112-5998-49337B49D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3527-95D5-5D45-F525-E42F5DC2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3668-5461-FDA5-214C-A0D6129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8725-1A1C-315F-FD2E-8680A852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DEB8-D89E-E82B-4F58-B4A541C4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A3515-7F58-B5D8-B6F1-3BEF9C83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7D13-351E-AC3B-CDCB-B5CBC4B9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7407A-6A38-7DD2-DC56-A45A64FA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609A-0AED-5284-EEE0-E641510E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4FA54-DA65-453D-F0B5-150852D16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3A866-929E-6716-71BC-DE07607C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F44F-66D6-742B-75F0-53D98ECD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5ACF-6F16-0A14-AE86-94383D41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D89C-BD7F-A6AF-F94C-D6CD196B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0997-BA5F-3B82-5024-448B0AB8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DA08-1492-6D8F-56C9-91C80CFF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DCBD-1A86-6D26-175F-26B017CD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91D7-A082-A9FC-7681-815DF3DF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DC66-4197-43F1-68C8-BEB286DD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A174-BDC2-2249-31A5-02964855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21B4D-4EA6-9682-D07F-BC794E50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20FAE-855C-A5EE-B986-D45EA64E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9040-E327-AB13-C42E-6205E190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215B8-F2AD-6472-438F-23A446DD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2977-D574-5D6B-B075-A46C060C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DD56-399C-D1F4-5457-6BCDF534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42669-E787-5804-C2FE-B98168DE2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F4A36-B86E-CCE1-BB40-1FB300BB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2BE00-5B13-DD4E-9107-E8DC6AC0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2ACC-8C38-A18B-B713-2068602C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2265-42D8-4EF1-2B62-856DC2B3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A1C5D-9A06-A715-2EEE-93DC6F44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30A17-57E1-BB38-87F8-3FF18211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33049-F29B-1876-3BE0-E803406AB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82887-CE73-6104-0D8F-E3F23EAE9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F21A1-5FCD-F2E9-23D1-309FDF5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22341-F4B6-0533-8256-F189B115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B74BB-8A7C-2012-1736-7957C68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3C27-7451-9A56-9780-40A0ADF4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CA842-E9FE-394A-45A7-41C3788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758BF-9CD0-C479-5911-D8F7AF25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CD68C-FB65-0361-B868-D0E9EB27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AD9A4-A6C3-7306-4811-310E4226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3345-EA55-AF8B-F611-9CAF58BD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7B803-A865-4ECD-0972-DD7C4EE0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6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AE57-54B8-5281-5440-8B6407E1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F9AB-498E-739A-AF12-036458CAA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78D20-FA21-96FF-1E1A-91220875A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8551E-A8D4-469B-3163-346B17B7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7BD5F-41DF-4E5E-691C-C6B1B964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E8C8-4744-BB85-43F0-1E50967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94D5-7B47-B06E-82E0-1C8F904B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AA961-485A-24B5-8A5A-3DD9323E5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0CFE6-D540-2FBB-8109-01617EFA8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AAC08-89C8-09D0-08B1-9D80E813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2476B-B54B-3375-7175-7E4110B7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C3BDF-9BEF-15BA-3B99-1E120371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F8136-5AC0-3589-EBBE-D3D2E37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D950A-FA40-923F-26FC-934EA9D6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FB43-4EB5-EC38-C2E8-00E53D7F9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ECF50-679B-4827-B659-B21C7574DCF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DA02-D544-D601-CE76-D59E7CE94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C5F1-5DD8-921B-A957-9B2B8DA90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056F5-6844-4162-A269-B919BA5E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FBB4-468C-58ED-5C48-1C47A07E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DD9E-E60C-F0C8-C7C9-8FFD92D8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Community of the Spiritual - Sermon Podcast 09/09/12 | Temple ...">
            <a:extLst>
              <a:ext uri="{FF2B5EF4-FFF2-40B4-BE49-F238E27FC236}">
                <a16:creationId xmlns:a16="http://schemas.microsoft.com/office/drawing/2014/main" id="{AD92EF2B-7412-B395-D244-7BC3FB31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6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71442-C4DE-4281-DE25-BFBBD8CA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3" y="286249"/>
            <a:ext cx="5617028" cy="1657413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Why Leave us Galatians 1-2?</a:t>
            </a:r>
          </a:p>
        </p:txBody>
      </p:sp>
      <p:pic>
        <p:nvPicPr>
          <p:cNvPr id="3076" name="Picture 4" descr="Galatians 2:20 Crucified With Christ (white)">
            <a:extLst>
              <a:ext uri="{FF2B5EF4-FFF2-40B4-BE49-F238E27FC236}">
                <a16:creationId xmlns:a16="http://schemas.microsoft.com/office/drawing/2014/main" id="{FFB6D483-4E65-CB9F-ABE7-E0AD937F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19" y="602673"/>
            <a:ext cx="3688209" cy="27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What Does Galatians 1:1 Mean?">
            <a:extLst>
              <a:ext uri="{FF2B5EF4-FFF2-40B4-BE49-F238E27FC236}">
                <a16:creationId xmlns:a16="http://schemas.microsoft.com/office/drawing/2014/main" id="{7BBAC21F-D249-0CF3-768B-46276BF7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20" y="3462198"/>
            <a:ext cx="3688209" cy="27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D2DD-987A-F487-E1ED-C65F583E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343" y="2170178"/>
            <a:ext cx="7270742" cy="38907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Galatians 1-2 reminds us the importance of standing firm and not compromising the truth of the gospel in anyway.</a:t>
            </a:r>
          </a:p>
          <a:p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23D84-3099-B6F6-F13F-CE3CAEFA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101600"/>
            <a:ext cx="6299200" cy="1774825"/>
          </a:xfrm>
        </p:spPr>
        <p:txBody>
          <a:bodyPr anchor="b">
            <a:noAutofit/>
          </a:bodyPr>
          <a:lstStyle/>
          <a:p>
            <a:pPr algn="ctr"/>
            <a:r>
              <a:rPr lang="en-US" sz="6000" b="1" dirty="0"/>
              <a:t>Summary of Gospel</a:t>
            </a:r>
          </a:p>
        </p:txBody>
      </p:sp>
      <p:pic>
        <p:nvPicPr>
          <p:cNvPr id="4" name="Picture 4" descr="Galatians 2:20 Crucified With Christ (white)">
            <a:extLst>
              <a:ext uri="{FF2B5EF4-FFF2-40B4-BE49-F238E27FC236}">
                <a16:creationId xmlns:a16="http://schemas.microsoft.com/office/drawing/2014/main" id="{F9CFFC12-40E5-8E32-B9A3-561572933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15" y="680381"/>
            <a:ext cx="34503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Does Galatians 1:1 Mean?">
            <a:extLst>
              <a:ext uri="{FF2B5EF4-FFF2-40B4-BE49-F238E27FC236}">
                <a16:creationId xmlns:a16="http://schemas.microsoft.com/office/drawing/2014/main" id="{B0F3EEF1-C52D-1619-4AF3-5EC859A6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55" y="3589867"/>
            <a:ext cx="3450056" cy="25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BDFA-6E85-C9C7-F6E2-B33DE24C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2177143"/>
            <a:ext cx="7112000" cy="3999819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Gal 1:4</a:t>
            </a:r>
          </a:p>
          <a:p>
            <a:r>
              <a:rPr lang="en-US" sz="4000" b="1" dirty="0"/>
              <a:t>1 Cor 15:1-3; 1 Tim 3:16</a:t>
            </a:r>
          </a:p>
          <a:p>
            <a:r>
              <a:rPr lang="en-US" sz="4000" b="1" dirty="0"/>
              <a:t>Gospel does not change!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8A525-5B33-C5B4-2567-F8F74110F8CA}"/>
              </a:ext>
            </a:extLst>
          </p:cNvPr>
          <p:cNvSpPr/>
          <p:nvPr/>
        </p:nvSpPr>
        <p:spPr>
          <a:xfrm>
            <a:off x="2943352" y="3033486"/>
            <a:ext cx="1343711" cy="2346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9E4D6-AF56-13FA-6F0A-355F8B9C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203200"/>
            <a:ext cx="5827643" cy="1673225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Gospel does not change</a:t>
            </a:r>
          </a:p>
        </p:txBody>
      </p:sp>
      <p:pic>
        <p:nvPicPr>
          <p:cNvPr id="4" name="Picture 4" descr="Galatians 2:20 Crucified With Christ (white)">
            <a:extLst>
              <a:ext uri="{FF2B5EF4-FFF2-40B4-BE49-F238E27FC236}">
                <a16:creationId xmlns:a16="http://schemas.microsoft.com/office/drawing/2014/main" id="{E7A4C07B-17C8-F1D6-A115-0FCE79BF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15" y="680381"/>
            <a:ext cx="34503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Does Galatians 1:1 Mean?">
            <a:extLst>
              <a:ext uri="{FF2B5EF4-FFF2-40B4-BE49-F238E27FC236}">
                <a16:creationId xmlns:a16="http://schemas.microsoft.com/office/drawing/2014/main" id="{02D63324-7EEF-2F3D-3AC6-C622A5E1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55" y="3589867"/>
            <a:ext cx="3450056" cy="25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E42D-528B-9487-1F7D-3050B9B1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Gospel of Christ (1:7)</a:t>
            </a:r>
          </a:p>
          <a:p>
            <a:r>
              <a:rPr lang="en-US" sz="4000" b="1" dirty="0"/>
              <a:t>Truth (2:4, 15)</a:t>
            </a:r>
          </a:p>
          <a:p>
            <a:r>
              <a:rPr lang="en-US" sz="4000" b="1" dirty="0"/>
              <a:t>No compromise (2:5)</a:t>
            </a:r>
          </a:p>
          <a:p>
            <a:r>
              <a:rPr lang="en-US" sz="4000" b="1" dirty="0"/>
              <a:t>Heb 13:8</a:t>
            </a:r>
          </a:p>
        </p:txBody>
      </p:sp>
    </p:spTree>
    <p:extLst>
      <p:ext uri="{BB962C8B-B14F-4D97-AF65-F5344CB8AC3E}">
        <p14:creationId xmlns:p14="http://schemas.microsoft.com/office/powerpoint/2010/main" val="3745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A3070-821A-44D5-F9B9-2350919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96" y="217714"/>
            <a:ext cx="6494733" cy="1658711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False/Distorted Gospel </a:t>
            </a:r>
          </a:p>
        </p:txBody>
      </p:sp>
      <p:pic>
        <p:nvPicPr>
          <p:cNvPr id="4" name="Picture 4" descr="Galatians 2:20 Crucified With Christ (white)">
            <a:extLst>
              <a:ext uri="{FF2B5EF4-FFF2-40B4-BE49-F238E27FC236}">
                <a16:creationId xmlns:a16="http://schemas.microsoft.com/office/drawing/2014/main" id="{8EA31A6C-D59F-CFA2-3B95-6EE40E37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15" y="680381"/>
            <a:ext cx="34503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Does Galatians 1:1 Mean?">
            <a:extLst>
              <a:ext uri="{FF2B5EF4-FFF2-40B4-BE49-F238E27FC236}">
                <a16:creationId xmlns:a16="http://schemas.microsoft.com/office/drawing/2014/main" id="{015E9675-B63F-ED5C-39DD-50474AB3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55" y="3589867"/>
            <a:ext cx="3450056" cy="25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CF799-8BF8-219C-3081-3FD963EA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067" y="2055813"/>
            <a:ext cx="7071676" cy="4584473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Hurts Fellowship</a:t>
            </a:r>
          </a:p>
          <a:p>
            <a:r>
              <a:rPr lang="en-US" sz="4000" b="1" dirty="0"/>
              <a:t>Results in Hypocrisy</a:t>
            </a:r>
          </a:p>
          <a:p>
            <a:endParaRPr lang="en-US" sz="4000" b="1" dirty="0"/>
          </a:p>
          <a:p>
            <a:r>
              <a:rPr lang="en-US" sz="4000" b="1" dirty="0"/>
              <a:t>Prioritizes pleasing man not God (2:12)</a:t>
            </a:r>
          </a:p>
          <a:p>
            <a:r>
              <a:rPr lang="en-US" sz="4000" b="1" dirty="0"/>
              <a:t>Leads to eternity away from God (1:8-9)</a:t>
            </a:r>
          </a:p>
        </p:txBody>
      </p:sp>
    </p:spTree>
    <p:extLst>
      <p:ext uri="{BB962C8B-B14F-4D97-AF65-F5344CB8AC3E}">
        <p14:creationId xmlns:p14="http://schemas.microsoft.com/office/powerpoint/2010/main" val="5326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71E23-DEA8-C0BF-146A-6B60CF83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511300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The True Gospel</a:t>
            </a:r>
          </a:p>
        </p:txBody>
      </p:sp>
      <p:pic>
        <p:nvPicPr>
          <p:cNvPr id="4" name="Picture 4" descr="Galatians 2:20 Crucified With Christ (white)">
            <a:extLst>
              <a:ext uri="{FF2B5EF4-FFF2-40B4-BE49-F238E27FC236}">
                <a16:creationId xmlns:a16="http://schemas.microsoft.com/office/drawing/2014/main" id="{E6CB5A8D-E8B9-3265-3B31-16A972B7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15" y="680381"/>
            <a:ext cx="34503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Does Galatians 1:1 Mean?">
            <a:extLst>
              <a:ext uri="{FF2B5EF4-FFF2-40B4-BE49-F238E27FC236}">
                <a16:creationId xmlns:a16="http://schemas.microsoft.com/office/drawing/2014/main" id="{44ED23ED-78C5-0379-657D-8ADA360D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55" y="3589867"/>
            <a:ext cx="3450056" cy="25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BD5C4-D4F8-8C89-EBAC-820947B2A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Transformative!</a:t>
            </a:r>
          </a:p>
          <a:p>
            <a:r>
              <a:rPr lang="en-US" sz="4000" b="1" dirty="0"/>
              <a:t>Gospel of Jesus Christ transformed Paul</a:t>
            </a:r>
          </a:p>
          <a:p>
            <a:r>
              <a:rPr lang="en-US" sz="4000" b="1" dirty="0"/>
              <a:t>Gal 2:20</a:t>
            </a:r>
          </a:p>
          <a:p>
            <a:r>
              <a:rPr lang="en-US" sz="4000" b="1" dirty="0"/>
              <a:t>Gal 5:7-8</a:t>
            </a:r>
          </a:p>
        </p:txBody>
      </p:sp>
    </p:spTree>
    <p:extLst>
      <p:ext uri="{BB962C8B-B14F-4D97-AF65-F5344CB8AC3E}">
        <p14:creationId xmlns:p14="http://schemas.microsoft.com/office/powerpoint/2010/main" val="29996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4" descr="Galatians 2:20 Crucified With Christ (white)">
            <a:extLst>
              <a:ext uri="{FF2B5EF4-FFF2-40B4-BE49-F238E27FC236}">
                <a16:creationId xmlns:a16="http://schemas.microsoft.com/office/drawing/2014/main" id="{88558299-60AD-C267-0214-902D589C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15" y="680381"/>
            <a:ext cx="34503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Does Galatians 1:1 Mean?">
            <a:extLst>
              <a:ext uri="{FF2B5EF4-FFF2-40B4-BE49-F238E27FC236}">
                <a16:creationId xmlns:a16="http://schemas.microsoft.com/office/drawing/2014/main" id="{F398B08E-8745-84C8-5E5F-D6112D8F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55" y="3589867"/>
            <a:ext cx="3450056" cy="258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24A5-5BE7-E1D6-2593-24AEADAA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3" y="2055813"/>
            <a:ext cx="7228115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Gospel is worth fighting for! Do not compromise it and do not water it down… faithfully proclaim it!</a:t>
            </a:r>
          </a:p>
        </p:txBody>
      </p:sp>
    </p:spTree>
    <p:extLst>
      <p:ext uri="{BB962C8B-B14F-4D97-AF65-F5344CB8AC3E}">
        <p14:creationId xmlns:p14="http://schemas.microsoft.com/office/powerpoint/2010/main" val="24096350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Why Leave us Galatians 1-2?</vt:lpstr>
      <vt:lpstr>Summary of Gospel</vt:lpstr>
      <vt:lpstr>Gospel does not change</vt:lpstr>
      <vt:lpstr>False/Distorted Gospel </vt:lpstr>
      <vt:lpstr>The True Gospel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Peeler</dc:creator>
  <cp:lastModifiedBy>Nathan Peeler</cp:lastModifiedBy>
  <cp:revision>1</cp:revision>
  <dcterms:created xsi:type="dcterms:W3CDTF">2024-03-16T17:12:25Z</dcterms:created>
  <dcterms:modified xsi:type="dcterms:W3CDTF">2024-03-16T19:11:10Z</dcterms:modified>
</cp:coreProperties>
</file>