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BD42-9D83-6D49-E5D8-55707E59C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DFA1A-DC5F-DF42-CC21-4C83604AB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0B22-FD89-43E6-1733-B25E64FA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E3C44-CBAF-AF0E-F8E9-0C8AA2A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DF1D8-0AF3-5C29-FAFD-AB162C26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9083-4D4C-FF74-A4A2-C1DC9614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A943E-7FE0-4805-4EBA-171E7AA85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9CD2-B4D1-678A-F18C-F5F0E494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426BF-8FF3-0186-CF45-F5964730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0478-B012-BB2D-3864-94185BC1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323E5-3510-B6CD-E6AA-0E5CE89F7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80E0A-32F6-8557-7C3E-427E54B96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268CB-0AD9-B16B-3220-5851F916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6656-8D05-7400-F4E3-6C895845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73C8-ABF6-A679-EB0C-E98B224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BB91-2238-8FC1-4DA6-D5532E66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3C4E-D4CF-56D9-1F57-F87603338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DF6B-09C9-112D-FCFB-FECD825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C183F-A191-ABDC-89C4-0E05AF4A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86C3-1CF4-4709-BD54-B290E9CA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B32C-9728-E45B-1AB0-2690AFB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40D3C-9F13-E602-B493-23523C4FF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1BC1-C80F-663E-E94D-CF0BF87C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BFFB-842F-203C-77A4-546761BA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7E219-5008-CDCA-66D2-2926C6E5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50D2-EAE5-1235-7081-A39903A6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D095-03E4-DC04-9B2B-320F9400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872F4-F8C1-4266-7AB0-75E27374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22705-CC39-7C19-15B2-1614C53C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B4DDB-6E16-E942-D037-9F676706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E1CB5-FABA-9949-EDD2-1602EA60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CB67-5224-7F87-A09C-9C1EE48F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99A15-2192-D37D-464E-849635C4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BD293-B593-6394-3BDC-7B09C0C55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93CFA-B23B-85D7-4131-29CA9563D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CA20B-2D19-7E8B-F03F-E9DC70DB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8FD89-DCCB-1E17-8BDB-79E799A3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D6ABE-986D-0C0D-00B7-31C10687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BD4C3-5A47-6523-72A1-A6775CDD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004B-85C1-E2C3-0BAF-7AC82931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DC4D6-4EC5-7B16-DED4-26BE4C1A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32DAF-1CBD-813B-C812-9BBB70C9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B42B9-C050-1F78-4719-E9F1062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9B103-51F6-3497-FF11-1071DBB9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FA957-9544-EB37-36EB-B010F355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7B31D-2E9D-BFB8-D8B6-44C8B064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8297-1DB2-B4CB-E131-98F13E53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F870-1ACA-D9DC-2E4A-A9630750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1EC14-37E9-D153-6FE8-7344DFC15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E3303-306A-6EF1-737A-15B6169F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B329-7279-CB79-1574-1FB9AF04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AEF70-41F3-CE69-AB90-DE8A4C4A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6EA1-09D0-CD80-3B90-FA6C9ED8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EEB86-9AA7-1C20-684C-3C62F7E02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0B2DB-7C2A-683D-A7C9-89272330B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AFAD9-2C8C-306D-5E45-8143D0BD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0FB7C-5E6F-C90C-E1A4-0282ABDD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490BC-11BD-2A97-DDEE-388D0CD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C77E5-92AE-50D4-FFB9-89C84F35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C4F22-A48A-D600-21BA-6F579E27C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3720-A6A5-3BDC-B393-9A64CE49B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5FAC8E-B2EE-4BA7-8DF5-8DBCAFB35D63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5A5A5-8E42-9ACB-BEA8-90F4F46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F032-2711-9409-0C0E-8D11650A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7A94E6-D164-4A0C-8791-12753B62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19327-EA1A-520C-5CC3-FB897A50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Isaiah 40:12-31</a:t>
            </a:r>
          </a:p>
        </p:txBody>
      </p:sp>
      <p:pic>
        <p:nvPicPr>
          <p:cNvPr id="2050" name="Picture 2" descr="Verse Art - Isaiah 40:31 by Richard Dongses on Dribbble">
            <a:extLst>
              <a:ext uri="{FF2B5EF4-FFF2-40B4-BE49-F238E27FC236}">
                <a16:creationId xmlns:a16="http://schemas.microsoft.com/office/drawing/2014/main" id="{34EB1010-AA8B-2D7F-2610-405F9874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87" y="806364"/>
            <a:ext cx="6907874" cy="52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52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A413D-B856-B23C-CF2F-24FA37F3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1" dirty="0"/>
              <a:t>40:12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B2EB-7031-A7FA-3EE5-985A8DA8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ea typeface="Aptos" panose="020B0004020202020204" pitchFamily="34" charset="0"/>
              </a:rPr>
              <a:t>Four rhetorical questions (40:12)</a:t>
            </a:r>
          </a:p>
          <a:p>
            <a:r>
              <a:rPr lang="en-US" sz="4000" b="1" dirty="0"/>
              <a:t>Psalm 33:6-7</a:t>
            </a:r>
          </a:p>
          <a:p>
            <a:r>
              <a:rPr lang="en-US" sz="4000" b="1" dirty="0"/>
              <a:t>James Webb Telescope (Dec. 25, 2021)</a:t>
            </a:r>
          </a:p>
        </p:txBody>
      </p:sp>
      <p:pic>
        <p:nvPicPr>
          <p:cNvPr id="1026" name="Picture 2" descr="The Hand of God - Living Well Church of the Nazarene">
            <a:extLst>
              <a:ext uri="{FF2B5EF4-FFF2-40B4-BE49-F238E27FC236}">
                <a16:creationId xmlns:a16="http://schemas.microsoft.com/office/drawing/2014/main" id="{79D17C0F-F977-84D5-1BCC-C946D037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3BE301F8-B0BE-AFF0-6530-002A9550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4F98-9E02-22EA-6641-2977BBFC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CCED2-7DEF-0240-E850-E4AFE0CF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2F6256D-5D67-C7F7-E698-9E901825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3880C-1A02-CA92-EB6D-856DB0872D5F}"/>
              </a:ext>
            </a:extLst>
          </p:cNvPr>
          <p:cNvSpPr txBox="1"/>
          <p:nvPr/>
        </p:nvSpPr>
        <p:spPr>
          <a:xfrm>
            <a:off x="3062514" y="1825625"/>
            <a:ext cx="6037943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ea typeface="Aptos" panose="020B0004020202020204" pitchFamily="34" charset="0"/>
              </a:rPr>
              <a:t>If we cannot measure creation how can we comprehend the power of the Creator?</a:t>
            </a:r>
          </a:p>
          <a:p>
            <a:pPr algn="r"/>
            <a:r>
              <a:rPr lang="en-US" sz="4000" b="1" dirty="0"/>
              <a:t>John Oswalt</a:t>
            </a:r>
          </a:p>
        </p:txBody>
      </p:sp>
    </p:spTree>
    <p:extLst>
      <p:ext uri="{BB962C8B-B14F-4D97-AF65-F5344CB8AC3E}">
        <p14:creationId xmlns:p14="http://schemas.microsoft.com/office/powerpoint/2010/main" val="50541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54179-87A7-0517-CAB2-9B39D2E5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8800" b="1" dirty="0"/>
              <a:t>40:13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1049-3FD8-F615-FA5B-F67F16D5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4400" b="1" dirty="0"/>
              <a:t>Prov 8:22-31</a:t>
            </a:r>
          </a:p>
          <a:p>
            <a:r>
              <a:rPr lang="en-US" sz="4400" b="1" dirty="0"/>
              <a:t>Ps 94:10; 119:66</a:t>
            </a:r>
          </a:p>
        </p:txBody>
      </p:sp>
      <p:pic>
        <p:nvPicPr>
          <p:cNvPr id="4" name="Picture 2" descr="The Hand of God - Living Well Church of the Nazarene">
            <a:extLst>
              <a:ext uri="{FF2B5EF4-FFF2-40B4-BE49-F238E27FC236}">
                <a16:creationId xmlns:a16="http://schemas.microsoft.com/office/drawing/2014/main" id="{DF549648-3E5D-5E4C-2054-F472E725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842AE460-DA82-EDA5-9CBD-8E489862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68D7-5DDC-F607-40FF-DE11AA2E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1" dirty="0"/>
              <a:t>40:15-17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6A6D-AE2B-0FA0-F143-D9218D62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4400" b="1" dirty="0"/>
              <a:t>Drop and Speck (40:15)</a:t>
            </a:r>
          </a:p>
          <a:p>
            <a:r>
              <a:rPr lang="en-US" sz="4400" b="1" dirty="0"/>
              <a:t>Meaningless (40:17)</a:t>
            </a:r>
          </a:p>
          <a:p>
            <a:r>
              <a:rPr lang="en-US" sz="4400" b="1" dirty="0"/>
              <a:t>No sacrifice adequate </a:t>
            </a:r>
          </a:p>
        </p:txBody>
      </p:sp>
      <p:pic>
        <p:nvPicPr>
          <p:cNvPr id="4" name="Picture 2" descr="The Hand of God - Living Well Church of the Nazarene">
            <a:extLst>
              <a:ext uri="{FF2B5EF4-FFF2-40B4-BE49-F238E27FC236}">
                <a16:creationId xmlns:a16="http://schemas.microsoft.com/office/drawing/2014/main" id="{79A8DAEA-A71E-D9E8-C4E7-702115F9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1CFB45DB-C583-BB2F-505C-75901269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DA7D80-86DE-CEF6-1BB9-FC66873A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1" dirty="0"/>
              <a:t>Lessons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E32A-BDB5-2466-5057-F32325EA2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6624"/>
            <a:ext cx="7736114" cy="3483864"/>
          </a:xfrm>
        </p:spPr>
        <p:txBody>
          <a:bodyPr>
            <a:norm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Folly of idolatry (40:18-20)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40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Nations or leaders (40:21-26)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40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40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No problem is too great for this God (40:27-31)</a:t>
            </a:r>
          </a:p>
        </p:txBody>
      </p:sp>
      <p:pic>
        <p:nvPicPr>
          <p:cNvPr id="4" name="Picture 2" descr="The Hand of God - Living Well Church of the Nazarene">
            <a:extLst>
              <a:ext uri="{FF2B5EF4-FFF2-40B4-BE49-F238E27FC236}">
                <a16:creationId xmlns:a16="http://schemas.microsoft.com/office/drawing/2014/main" id="{5620C499-7BEC-D755-FF4B-4F815805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78ECBF96-A39D-932C-4D79-7172E33C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D24B3-BEC4-2B4C-A5F0-B4A84992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8F866-1688-468A-3367-DAC0F8AB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2" descr="The Hand of God - Living Well Church of the Nazarene">
            <a:extLst>
              <a:ext uri="{FF2B5EF4-FFF2-40B4-BE49-F238E27FC236}">
                <a16:creationId xmlns:a16="http://schemas.microsoft.com/office/drawing/2014/main" id="{DCD31ACD-A474-840B-8E6B-B3F69575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3FBF362B-C7E6-DAAB-A231-75DB84C0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1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1BAB8-B110-8F08-C63D-8A95CDD7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7027-06B8-3ECC-F004-82CEA025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2" descr="The Hand of God - Living Well Church of the Nazarene">
            <a:extLst>
              <a:ext uri="{FF2B5EF4-FFF2-40B4-BE49-F238E27FC236}">
                <a16:creationId xmlns:a16="http://schemas.microsoft.com/office/drawing/2014/main" id="{EE893E02-B0FC-F99B-7D31-A190FE54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0ED8473E-9F59-6F5C-A10E-46635CB0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4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7A874-9DCE-88DB-1A04-6B418233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3DB4A-39BE-984F-766A-8B9C1906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2" descr="The Hand of God - Living Well Church of the Nazarene">
            <a:extLst>
              <a:ext uri="{FF2B5EF4-FFF2-40B4-BE49-F238E27FC236}">
                <a16:creationId xmlns:a16="http://schemas.microsoft.com/office/drawing/2014/main" id="{5BC9E337-A209-8AD2-FAA3-17313B06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8517"/>
            <a:ext cx="4014216" cy="31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Heavens Declare The Glory Of God - Welcome to Calvary Missionary ...">
            <a:extLst>
              <a:ext uri="{FF2B5EF4-FFF2-40B4-BE49-F238E27FC236}">
                <a16:creationId xmlns:a16="http://schemas.microsoft.com/office/drawing/2014/main" id="{3AB9B418-FB58-F26F-D259-D7AB1BA3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340" y="4079193"/>
            <a:ext cx="38689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2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86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Isaiah 40:12-31</vt:lpstr>
      <vt:lpstr>40:12</vt:lpstr>
      <vt:lpstr>PowerPoint Presentation</vt:lpstr>
      <vt:lpstr>40:13</vt:lpstr>
      <vt:lpstr>40:15-17</vt:lpstr>
      <vt:lpstr>Lessons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 40:12-31</dc:title>
  <dc:creator>Nathan Peeler</dc:creator>
  <cp:lastModifiedBy>Nathan Peeler</cp:lastModifiedBy>
  <cp:revision>1</cp:revision>
  <dcterms:created xsi:type="dcterms:W3CDTF">2024-03-24T04:04:54Z</dcterms:created>
  <dcterms:modified xsi:type="dcterms:W3CDTF">2024-03-24T06:48:18Z</dcterms:modified>
</cp:coreProperties>
</file>