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66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22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38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76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40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93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73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1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2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8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85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5413-AC07-4965-9C4E-24AB76ABCBD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298064F-5AF3-4C52-91E6-B7292542F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01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1769-DDB8-2928-A338-839775CAC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6570" y="802298"/>
            <a:ext cx="10189029" cy="2541431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Jeremiah 9:23-24</a:t>
            </a:r>
          </a:p>
        </p:txBody>
      </p:sp>
    </p:spTree>
    <p:extLst>
      <p:ext uri="{BB962C8B-B14F-4D97-AF65-F5344CB8AC3E}">
        <p14:creationId xmlns:p14="http://schemas.microsoft.com/office/powerpoint/2010/main" val="89849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2FC9-8736-E131-AB8C-E67C2BF1B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78971"/>
            <a:ext cx="9603275" cy="137478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Jeremiah 7-9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8320-5646-740B-7DC6-00E305FF3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42246"/>
          </a:xfrm>
        </p:spPr>
        <p:txBody>
          <a:bodyPr>
            <a:normAutofit/>
          </a:bodyPr>
          <a:lstStyle/>
          <a:p>
            <a:r>
              <a:rPr lang="en-US" sz="4000" b="1" dirty="0"/>
              <a:t>Jeremiah 7: Sermon</a:t>
            </a:r>
          </a:p>
          <a:p>
            <a:r>
              <a:rPr lang="en-US" sz="4000" b="1" dirty="0"/>
              <a:t>Jeremiah 8-9: Failures of Judah</a:t>
            </a:r>
          </a:p>
          <a:p>
            <a:r>
              <a:rPr lang="en-US" sz="4000" b="1" dirty="0"/>
              <a:t>8:4-6: Failure to Repent</a:t>
            </a:r>
          </a:p>
          <a:p>
            <a:r>
              <a:rPr lang="en-US" sz="4000" b="1" dirty="0"/>
              <a:t>8:5, 10; 9:3, 5-6, 8: Deceit</a:t>
            </a:r>
          </a:p>
          <a:p>
            <a:r>
              <a:rPr lang="en-US" sz="4000" b="1" dirty="0"/>
              <a:t>8:12: No Shame</a:t>
            </a:r>
          </a:p>
        </p:txBody>
      </p:sp>
    </p:spTree>
    <p:extLst>
      <p:ext uri="{BB962C8B-B14F-4D97-AF65-F5344CB8AC3E}">
        <p14:creationId xmlns:p14="http://schemas.microsoft.com/office/powerpoint/2010/main" val="299574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856F-62B2-7512-A4D9-71E05058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85375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Humanity thinks we have all the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03BD-5694-5BFE-B152-0FAD3835F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HIS wisdom, might, riches</a:t>
            </a:r>
          </a:p>
          <a:p>
            <a:r>
              <a:rPr lang="en-US" sz="4000" b="1" dirty="0"/>
              <a:t>Arrogance </a:t>
            </a:r>
          </a:p>
          <a:p>
            <a:r>
              <a:rPr lang="en-US" sz="4000" b="1" dirty="0"/>
              <a:t>Prov 16:18</a:t>
            </a:r>
          </a:p>
          <a:p>
            <a:r>
              <a:rPr lang="en-US" sz="4000" b="1" dirty="0"/>
              <a:t>Prov 16:25</a:t>
            </a:r>
          </a:p>
        </p:txBody>
      </p:sp>
    </p:spTree>
    <p:extLst>
      <p:ext uri="{BB962C8B-B14F-4D97-AF65-F5344CB8AC3E}">
        <p14:creationId xmlns:p14="http://schemas.microsoft.com/office/powerpoint/2010/main" val="157703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F2288-1394-5E16-0674-77D16EAD1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All the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9AC12-9A69-1805-79B1-DEF12E04B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Neglect God’s wisdom</a:t>
            </a:r>
          </a:p>
          <a:p>
            <a:r>
              <a:rPr lang="en-US" sz="4000" b="1" dirty="0" err="1"/>
              <a:t>Jer</a:t>
            </a:r>
            <a:r>
              <a:rPr lang="en-US" sz="4000" b="1" dirty="0"/>
              <a:t> 8:8-9</a:t>
            </a:r>
          </a:p>
          <a:p>
            <a:r>
              <a:rPr lang="en-US" sz="4000" b="1" dirty="0" err="1"/>
              <a:t>Jer</a:t>
            </a:r>
            <a:r>
              <a:rPr lang="en-US" sz="4000" b="1" dirty="0"/>
              <a:t> 9:12-14</a:t>
            </a:r>
          </a:p>
          <a:p>
            <a:r>
              <a:rPr lang="en-US" sz="4000" b="1" dirty="0"/>
              <a:t>Forget these are temporary</a:t>
            </a:r>
          </a:p>
        </p:txBody>
      </p:sp>
    </p:spTree>
    <p:extLst>
      <p:ext uri="{BB962C8B-B14F-4D97-AF65-F5344CB8AC3E}">
        <p14:creationId xmlns:p14="http://schemas.microsoft.com/office/powerpoint/2010/main" val="228613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047BB-93B7-3F9C-80AE-EDA8686C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Focus on Eternal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F86F-3E5F-3B30-90C0-3BBC3BF96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Understand and Know God</a:t>
            </a:r>
          </a:p>
          <a:p>
            <a:r>
              <a:rPr lang="en-US" sz="4000" b="1" dirty="0"/>
              <a:t>Person of Virtue and Character</a:t>
            </a:r>
          </a:p>
          <a:p>
            <a:r>
              <a:rPr lang="en-US" sz="4000" b="1" dirty="0"/>
              <a:t>Dt 30:15-20</a:t>
            </a:r>
          </a:p>
        </p:txBody>
      </p:sp>
    </p:spTree>
    <p:extLst>
      <p:ext uri="{BB962C8B-B14F-4D97-AF65-F5344CB8AC3E}">
        <p14:creationId xmlns:p14="http://schemas.microsoft.com/office/powerpoint/2010/main" val="401145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3FAA-BDFC-ADB8-438F-9C106CF93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64457"/>
            <a:ext cx="9603275" cy="138929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Delight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F6F37-D19D-CD3A-BD5B-F2C56CC2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Ps 40:8</a:t>
            </a:r>
          </a:p>
          <a:p>
            <a:r>
              <a:rPr lang="en-US" sz="4000" b="1" dirty="0"/>
              <a:t>Isa 58:13-14</a:t>
            </a:r>
          </a:p>
          <a:p>
            <a:r>
              <a:rPr lang="en-US" sz="4000" b="1" dirty="0"/>
              <a:t>Failure (Isa 65:12; 66:3)</a:t>
            </a:r>
          </a:p>
        </p:txBody>
      </p:sp>
    </p:spTree>
    <p:extLst>
      <p:ext uri="{BB962C8B-B14F-4D97-AF65-F5344CB8AC3E}">
        <p14:creationId xmlns:p14="http://schemas.microsoft.com/office/powerpoint/2010/main" val="425964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517</TotalTime>
  <Words>92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Jeremiah 9:23-24</vt:lpstr>
      <vt:lpstr>Jeremiah 7-9</vt:lpstr>
      <vt:lpstr>Humanity thinks we have all the answers</vt:lpstr>
      <vt:lpstr>All the answers</vt:lpstr>
      <vt:lpstr>Focus on Eternal</vt:lpstr>
      <vt:lpstr>Delight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9:23-24</dc:title>
  <dc:creator>Nathan Peeler</dc:creator>
  <cp:lastModifiedBy>Nathan Peeler</cp:lastModifiedBy>
  <cp:revision>1</cp:revision>
  <dcterms:created xsi:type="dcterms:W3CDTF">2024-02-11T05:30:28Z</dcterms:created>
  <dcterms:modified xsi:type="dcterms:W3CDTF">2024-02-11T14:08:04Z</dcterms:modified>
</cp:coreProperties>
</file>